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Caveat"/>
      <p:regular r:id="rId24"/>
      <p:bold r:id="rId25"/>
    </p:embeddedFont>
    <p:embeddedFont>
      <p:font typeface="Amatic SC"/>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885E05-53CE-4E42-972C-8426B34C75A2}">
  <a:tblStyle styleId="{26885E05-53CE-4E42-972C-8426B34C75A2}"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Caveat-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AmaticSC-regular.fntdata"/><Relationship Id="rId25" Type="http://schemas.openxmlformats.org/officeDocument/2006/relationships/font" Target="fonts/Caveat-bold.fntdata"/><Relationship Id="rId27" Type="http://schemas.openxmlformats.org/officeDocument/2006/relationships/font" Target="fonts/AmaticSC-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g2b3b821f568_0_22:notes"/>
          <p:cNvSpPr/>
          <p:nvPr>
            <p:ph idx="2" type="sldImg"/>
          </p:nvPr>
        </p:nvSpPr>
        <p:spPr>
          <a:xfrm>
            <a:off x="38131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 name="Google Shape;21;g2b3b821f568_0_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g29cf78b14c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 name="Google Shape;36;g29cf78b14c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2b3db1c9169_0_27:notes"/>
          <p:cNvSpPr/>
          <p:nvPr>
            <p:ph idx="2" type="sldImg"/>
          </p:nvPr>
        </p:nvSpPr>
        <p:spPr>
          <a:xfrm>
            <a:off x="38131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g2b3db1c9169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b3db1c91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b3db1c91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b3b821f56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b3b821f56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b3db1c916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b3db1c916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b3db1c916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b3db1c916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b3db1c916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b3db1c916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b3db1c916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b3db1c916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b3db1c916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b3db1c916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b3db1c916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b3db1c916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b3db1c916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b3db1c916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b3db1c916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b3db1c916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b3db1c916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b3db1c916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b3db1c9169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b3db1c9169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b3b821f568_0_47:notes"/>
          <p:cNvSpPr/>
          <p:nvPr>
            <p:ph idx="2" type="sldImg"/>
          </p:nvPr>
        </p:nvSpPr>
        <p:spPr>
          <a:xfrm>
            <a:off x="38131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2b3b821f568_0_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b3db1c9169_0_114:notes"/>
          <p:cNvSpPr/>
          <p:nvPr>
            <p:ph idx="2" type="sldImg"/>
          </p:nvPr>
        </p:nvSpPr>
        <p:spPr>
          <a:xfrm>
            <a:off x="38131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g2b3db1c9169_0_1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279400" y="1597819"/>
            <a:ext cx="8572500" cy="1102500"/>
          </a:xfrm>
          <a:prstGeom prst="rect">
            <a:avLst/>
          </a:prstGeom>
          <a:noFill/>
          <a:ln>
            <a:noFill/>
          </a:ln>
        </p:spPr>
        <p:txBody>
          <a:bodyPr anchorCtr="0" anchor="ctr" bIns="34275" lIns="68575" spcFirstLastPara="1" rIns="68575" wrap="square" tIns="34275">
            <a:normAutofit/>
          </a:bodyPr>
          <a:lstStyle>
            <a:lvl1pPr lvl="0" rtl="0" algn="l">
              <a:lnSpc>
                <a:spcPct val="10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 name="Google Shape;12;p2"/>
          <p:cNvSpPr txBox="1"/>
          <p:nvPr>
            <p:ph idx="1" type="subTitle"/>
          </p:nvPr>
        </p:nvSpPr>
        <p:spPr>
          <a:xfrm>
            <a:off x="279400" y="2914650"/>
            <a:ext cx="8572500" cy="1314600"/>
          </a:xfrm>
          <a:prstGeom prst="rect">
            <a:avLst/>
          </a:prstGeom>
          <a:noFill/>
          <a:ln>
            <a:noFill/>
          </a:ln>
        </p:spPr>
        <p:txBody>
          <a:bodyPr anchorCtr="0" anchor="t" bIns="34275" lIns="68575" spcFirstLastPara="1" rIns="68575" wrap="square" tIns="34275">
            <a:normAutofit/>
          </a:bodyPr>
          <a:lstStyle>
            <a:lvl1pPr lvl="0" rtl="0" algn="ctr">
              <a:lnSpc>
                <a:spcPct val="100000"/>
              </a:lnSpc>
              <a:spcBef>
                <a:spcPts val="500"/>
              </a:spcBef>
              <a:spcAft>
                <a:spcPts val="0"/>
              </a:spcAft>
              <a:buClr>
                <a:srgbClr val="888888"/>
              </a:buClr>
              <a:buSzPts val="2400"/>
              <a:buNone/>
              <a:defRPr>
                <a:solidFill>
                  <a:srgbClr val="888888"/>
                </a:solidFill>
                <a:latin typeface="Arial"/>
                <a:ea typeface="Arial"/>
                <a:cs typeface="Arial"/>
                <a:sym typeface="Arial"/>
              </a:defRPr>
            </a:lvl1pPr>
            <a:lvl2pPr lvl="1" rtl="0" algn="ctr">
              <a:lnSpc>
                <a:spcPct val="100000"/>
              </a:lnSpc>
              <a:spcBef>
                <a:spcPts val="400"/>
              </a:spcBef>
              <a:spcAft>
                <a:spcPts val="0"/>
              </a:spcAft>
              <a:buClr>
                <a:srgbClr val="888888"/>
              </a:buClr>
              <a:buSzPts val="2100"/>
              <a:buNone/>
              <a:defRPr>
                <a:solidFill>
                  <a:srgbClr val="888888"/>
                </a:solidFill>
              </a:defRPr>
            </a:lvl2pPr>
            <a:lvl3pPr lvl="2" rtl="0" algn="ctr">
              <a:lnSpc>
                <a:spcPct val="100000"/>
              </a:lnSpc>
              <a:spcBef>
                <a:spcPts val="400"/>
              </a:spcBef>
              <a:spcAft>
                <a:spcPts val="0"/>
              </a:spcAft>
              <a:buClr>
                <a:srgbClr val="888888"/>
              </a:buClr>
              <a:buSzPts val="1800"/>
              <a:buNone/>
              <a:defRPr>
                <a:solidFill>
                  <a:srgbClr val="888888"/>
                </a:solidFill>
              </a:defRPr>
            </a:lvl3pPr>
            <a:lvl4pPr lvl="3" rtl="0" algn="ctr">
              <a:lnSpc>
                <a:spcPct val="100000"/>
              </a:lnSpc>
              <a:spcBef>
                <a:spcPts val="300"/>
              </a:spcBef>
              <a:spcAft>
                <a:spcPts val="0"/>
              </a:spcAft>
              <a:buClr>
                <a:srgbClr val="888888"/>
              </a:buClr>
              <a:buSzPts val="1500"/>
              <a:buNone/>
              <a:defRPr>
                <a:solidFill>
                  <a:srgbClr val="888888"/>
                </a:solidFill>
              </a:defRPr>
            </a:lvl4pPr>
            <a:lvl5pPr lvl="4" rtl="0" algn="ctr">
              <a:lnSpc>
                <a:spcPct val="100000"/>
              </a:lnSpc>
              <a:spcBef>
                <a:spcPts val="300"/>
              </a:spcBef>
              <a:spcAft>
                <a:spcPts val="0"/>
              </a:spcAft>
              <a:buClr>
                <a:srgbClr val="888888"/>
              </a:buClr>
              <a:buSzPts val="1500"/>
              <a:buNone/>
              <a:defRPr>
                <a:solidFill>
                  <a:srgbClr val="888888"/>
                </a:solidFill>
              </a:defRPr>
            </a:lvl5pPr>
            <a:lvl6pPr lvl="5" rtl="0" algn="ctr">
              <a:lnSpc>
                <a:spcPct val="100000"/>
              </a:lnSpc>
              <a:spcBef>
                <a:spcPts val="300"/>
              </a:spcBef>
              <a:spcAft>
                <a:spcPts val="0"/>
              </a:spcAft>
              <a:buClr>
                <a:srgbClr val="888888"/>
              </a:buClr>
              <a:buSzPts val="1500"/>
              <a:buNone/>
              <a:defRPr>
                <a:solidFill>
                  <a:srgbClr val="888888"/>
                </a:solidFill>
              </a:defRPr>
            </a:lvl6pPr>
            <a:lvl7pPr lvl="6" rtl="0" algn="ctr">
              <a:lnSpc>
                <a:spcPct val="100000"/>
              </a:lnSpc>
              <a:spcBef>
                <a:spcPts val="300"/>
              </a:spcBef>
              <a:spcAft>
                <a:spcPts val="0"/>
              </a:spcAft>
              <a:buClr>
                <a:srgbClr val="888888"/>
              </a:buClr>
              <a:buSzPts val="1500"/>
              <a:buNone/>
              <a:defRPr>
                <a:solidFill>
                  <a:srgbClr val="888888"/>
                </a:solidFill>
              </a:defRPr>
            </a:lvl7pPr>
            <a:lvl8pPr lvl="7" rtl="0" algn="ctr">
              <a:lnSpc>
                <a:spcPct val="100000"/>
              </a:lnSpc>
              <a:spcBef>
                <a:spcPts val="300"/>
              </a:spcBef>
              <a:spcAft>
                <a:spcPts val="0"/>
              </a:spcAft>
              <a:buClr>
                <a:srgbClr val="888888"/>
              </a:buClr>
              <a:buSzPts val="1500"/>
              <a:buNone/>
              <a:defRPr>
                <a:solidFill>
                  <a:srgbClr val="888888"/>
                </a:solidFill>
              </a:defRPr>
            </a:lvl8pPr>
            <a:lvl9pPr lvl="8" rtl="0" algn="ctr">
              <a:lnSpc>
                <a:spcPct val="100000"/>
              </a:lnSpc>
              <a:spcBef>
                <a:spcPts val="300"/>
              </a:spcBef>
              <a:spcAft>
                <a:spcPts val="0"/>
              </a:spcAft>
              <a:buClr>
                <a:srgbClr val="888888"/>
              </a:buClr>
              <a:buSzPts val="15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p3"/>
          <p:cNvSpPr txBox="1"/>
          <p:nvPr>
            <p:ph type="title"/>
          </p:nvPr>
        </p:nvSpPr>
        <p:spPr>
          <a:xfrm>
            <a:off x="457200" y="952500"/>
            <a:ext cx="8229600" cy="5619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SzPts val="4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 name="Google Shape;15;p3"/>
          <p:cNvSpPr txBox="1"/>
          <p:nvPr>
            <p:ph idx="1" type="body"/>
          </p:nvPr>
        </p:nvSpPr>
        <p:spPr>
          <a:xfrm>
            <a:off x="457200" y="1695450"/>
            <a:ext cx="8229600" cy="2314500"/>
          </a:xfrm>
          <a:prstGeom prst="rect">
            <a:avLst/>
          </a:prstGeom>
          <a:noFill/>
          <a:ln>
            <a:noFill/>
          </a:ln>
        </p:spPr>
        <p:txBody>
          <a:bodyPr anchorCtr="0" anchor="t" bIns="45700" lIns="91425" spcFirstLastPara="1" rIns="91425" wrap="square" tIns="45700">
            <a:normAutofit/>
          </a:bodyPr>
          <a:lstStyle>
            <a:lvl1pPr indent="-431800" lvl="0" marL="457200" rtl="0" algn="l">
              <a:lnSpc>
                <a:spcPct val="100000"/>
              </a:lnSpc>
              <a:spcBef>
                <a:spcPts val="640"/>
              </a:spcBef>
              <a:spcAft>
                <a:spcPts val="0"/>
              </a:spcAft>
              <a:buSzPts val="3200"/>
              <a:buChar char="•"/>
              <a:defRPr/>
            </a:lvl1pPr>
            <a:lvl2pPr indent="-406400" lvl="1" marL="914400" rtl="0" algn="l">
              <a:lnSpc>
                <a:spcPct val="100000"/>
              </a:lnSpc>
              <a:spcBef>
                <a:spcPts val="560"/>
              </a:spcBef>
              <a:spcAft>
                <a:spcPts val="0"/>
              </a:spcAft>
              <a:buSzPts val="2800"/>
              <a:buChar char="–"/>
              <a:defRPr/>
            </a:lvl2pPr>
            <a:lvl3pPr indent="-381000" lvl="2" marL="1371600" rtl="0" algn="l">
              <a:lnSpc>
                <a:spcPct val="100000"/>
              </a:lnSpc>
              <a:spcBef>
                <a:spcPts val="480"/>
              </a:spcBef>
              <a:spcAft>
                <a:spcPts val="0"/>
              </a:spcAft>
              <a:buSzPts val="2400"/>
              <a:buChar char="•"/>
              <a:defRPr/>
            </a:lvl3pPr>
            <a:lvl4pPr indent="-355600" lvl="3" marL="1828800" rtl="0" algn="l">
              <a:lnSpc>
                <a:spcPct val="100000"/>
              </a:lnSpc>
              <a:spcBef>
                <a:spcPts val="400"/>
              </a:spcBef>
              <a:spcAft>
                <a:spcPts val="0"/>
              </a:spcAft>
              <a:buSzPts val="2000"/>
              <a:buChar char="–"/>
              <a:defRPr/>
            </a:lvl4pPr>
            <a:lvl5pPr indent="-355600" lvl="4" marL="2286000" rtl="0" algn="l">
              <a:lnSpc>
                <a:spcPct val="100000"/>
              </a:lnSpc>
              <a:spcBef>
                <a:spcPts val="400"/>
              </a:spcBef>
              <a:spcAft>
                <a:spcPts val="0"/>
              </a:spcAft>
              <a:buSzPts val="2000"/>
              <a:buChar char="»"/>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16" name="Google Shape;16;p3"/>
          <p:cNvSpPr txBox="1"/>
          <p:nvPr>
            <p:ph idx="10" type="dt"/>
          </p:nvPr>
        </p:nvSpPr>
        <p:spPr>
          <a:xfrm>
            <a:off x="0" y="0"/>
            <a:ext cx="3000000" cy="225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3"/>
          <p:cNvSpPr txBox="1"/>
          <p:nvPr>
            <p:ph idx="11" type="ftr"/>
          </p:nvPr>
        </p:nvSpPr>
        <p:spPr>
          <a:xfrm>
            <a:off x="0" y="0"/>
            <a:ext cx="3000000" cy="225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
          <p:cNvSpPr txBox="1"/>
          <p:nvPr>
            <p:ph idx="12" type="sldNum"/>
          </p:nvPr>
        </p:nvSpPr>
        <p:spPr>
          <a:xfrm>
            <a:off x="0" y="0"/>
            <a:ext cx="3000000" cy="225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4139946"/>
            <a:ext cx="6858000" cy="1003555"/>
          </a:xfrm>
          <a:prstGeom prst="rect">
            <a:avLst/>
          </a:prstGeom>
          <a:noFill/>
          <a:ln>
            <a:noFill/>
          </a:ln>
        </p:spPr>
      </p:pic>
      <p:sp>
        <p:nvSpPr>
          <p:cNvPr id="7" name="Google Shape;7;p1"/>
          <p:cNvSpPr txBox="1"/>
          <p:nvPr>
            <p:ph type="title"/>
          </p:nvPr>
        </p:nvSpPr>
        <p:spPr>
          <a:xfrm>
            <a:off x="457200" y="280538"/>
            <a:ext cx="8229600" cy="562200"/>
          </a:xfrm>
          <a:prstGeom prst="rect">
            <a:avLst/>
          </a:prstGeom>
          <a:noFill/>
          <a:ln>
            <a:noFill/>
          </a:ln>
        </p:spPr>
        <p:txBody>
          <a:bodyPr anchorCtr="0" anchor="ctr" bIns="34275" lIns="68575" spcFirstLastPara="1" rIns="68575" wrap="square" tIns="34275">
            <a:normAutofit/>
          </a:bodyPr>
          <a:lstStyle>
            <a:lvl1pPr lvl="0" marR="0" rtl="0" algn="l">
              <a:lnSpc>
                <a:spcPct val="100000"/>
              </a:lnSpc>
              <a:spcBef>
                <a:spcPts val="0"/>
              </a:spcBef>
              <a:spcAft>
                <a:spcPts val="0"/>
              </a:spcAft>
              <a:buClr>
                <a:srgbClr val="666666"/>
              </a:buClr>
              <a:buSzPts val="3000"/>
              <a:buFont typeface="Calibri"/>
              <a:buNone/>
              <a:defRPr b="1" i="0" sz="3000" u="none" cap="none" strike="noStrike">
                <a:solidFill>
                  <a:srgbClr val="666666"/>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 name="Google Shape;8;p1"/>
          <p:cNvSpPr txBox="1"/>
          <p:nvPr>
            <p:ph idx="1" type="body"/>
          </p:nvPr>
        </p:nvSpPr>
        <p:spPr>
          <a:xfrm>
            <a:off x="457200" y="1035713"/>
            <a:ext cx="8229600" cy="2314500"/>
          </a:xfrm>
          <a:prstGeom prst="rect">
            <a:avLst/>
          </a:prstGeom>
          <a:noFill/>
          <a:ln>
            <a:noFill/>
          </a:ln>
        </p:spPr>
        <p:txBody>
          <a:bodyPr anchorCtr="0" anchor="t" bIns="34275" lIns="68575" spcFirstLastPara="1" rIns="68575" wrap="square" tIns="34275">
            <a:normAutofit/>
          </a:bodyPr>
          <a:lstStyle>
            <a:lvl1pPr indent="-381000" lvl="0" marL="457200" marR="0" rtl="0" algn="l">
              <a:lnSpc>
                <a:spcPct val="100000"/>
              </a:lnSpc>
              <a:spcBef>
                <a:spcPts val="500"/>
              </a:spcBef>
              <a:spcAft>
                <a:spcPts val="0"/>
              </a:spcAft>
              <a:buClr>
                <a:srgbClr val="666666"/>
              </a:buClr>
              <a:buSzPts val="2400"/>
              <a:buFont typeface="Calibri"/>
              <a:buChar char="•"/>
              <a:defRPr b="0" i="0" sz="2400" u="none" cap="none" strike="noStrike">
                <a:solidFill>
                  <a:srgbClr val="666666"/>
                </a:solidFill>
                <a:latin typeface="Calibri"/>
                <a:ea typeface="Calibri"/>
                <a:cs typeface="Calibri"/>
                <a:sym typeface="Calibri"/>
              </a:defRPr>
            </a:lvl1pPr>
            <a:lvl2pPr indent="-361950" lvl="1" marL="914400" marR="0" rtl="0" algn="l">
              <a:lnSpc>
                <a:spcPct val="100000"/>
              </a:lnSpc>
              <a:spcBef>
                <a:spcPts val="400"/>
              </a:spcBef>
              <a:spcAft>
                <a:spcPts val="0"/>
              </a:spcAft>
              <a:buClr>
                <a:srgbClr val="666666"/>
              </a:buClr>
              <a:buSzPts val="2100"/>
              <a:buFont typeface="Calibri"/>
              <a:buChar char="–"/>
              <a:defRPr b="0" i="0" sz="2100" u="none" cap="none" strike="noStrike">
                <a:solidFill>
                  <a:srgbClr val="666666"/>
                </a:solidFill>
                <a:latin typeface="Calibri"/>
                <a:ea typeface="Calibri"/>
                <a:cs typeface="Calibri"/>
                <a:sym typeface="Calibri"/>
              </a:defRPr>
            </a:lvl2pPr>
            <a:lvl3pPr indent="-342900" lvl="2" marL="1371600" marR="0" rtl="0" algn="l">
              <a:lnSpc>
                <a:spcPct val="100000"/>
              </a:lnSpc>
              <a:spcBef>
                <a:spcPts val="400"/>
              </a:spcBef>
              <a:spcAft>
                <a:spcPts val="0"/>
              </a:spcAft>
              <a:buClr>
                <a:srgbClr val="666666"/>
              </a:buClr>
              <a:buSzPts val="1800"/>
              <a:buFont typeface="Calibri"/>
              <a:buChar char="•"/>
              <a:defRPr b="0" i="0" sz="1800" u="none" cap="none" strike="noStrike">
                <a:solidFill>
                  <a:srgbClr val="666666"/>
                </a:solidFill>
                <a:latin typeface="Calibri"/>
                <a:ea typeface="Calibri"/>
                <a:cs typeface="Calibri"/>
                <a:sym typeface="Calibri"/>
              </a:defRPr>
            </a:lvl3pPr>
            <a:lvl4pPr indent="-323850" lvl="3" marL="18288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4pPr>
            <a:lvl5pPr indent="-323850" lvl="4" marL="22860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5pPr>
            <a:lvl6pPr indent="-323850" lvl="5" marL="27432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6pPr>
            <a:lvl7pPr indent="-323850" lvl="6" marL="32004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7pPr>
            <a:lvl8pPr indent="-323850" lvl="7" marL="36576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8pPr>
            <a:lvl9pPr indent="-323850" lvl="8" marL="4114800" marR="0" rtl="0" algn="l">
              <a:lnSpc>
                <a:spcPct val="100000"/>
              </a:lnSpc>
              <a:spcBef>
                <a:spcPts val="300"/>
              </a:spcBef>
              <a:spcAft>
                <a:spcPts val="0"/>
              </a:spcAft>
              <a:buClr>
                <a:srgbClr val="666666"/>
              </a:buClr>
              <a:buSzPts val="1500"/>
              <a:buFont typeface="Calibri"/>
              <a:buChar char="•"/>
              <a:defRPr b="0" i="0" sz="1500" u="none" cap="none" strike="noStrike">
                <a:solidFill>
                  <a:srgbClr val="666666"/>
                </a:solidFill>
                <a:latin typeface="Calibri"/>
                <a:ea typeface="Calibri"/>
                <a:cs typeface="Calibri"/>
                <a:sym typeface="Calibri"/>
              </a:defRPr>
            </a:lvl9pPr>
          </a:lstStyle>
          <a:p/>
        </p:txBody>
      </p:sp>
      <p:sp>
        <p:nvSpPr>
          <p:cNvPr id="9" name="Google Shape;9;p1"/>
          <p:cNvSpPr txBox="1"/>
          <p:nvPr/>
        </p:nvSpPr>
        <p:spPr>
          <a:xfrm>
            <a:off x="1319325" y="4679044"/>
            <a:ext cx="4595100" cy="4155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b="0" i="0" lang="en-GB" sz="1800" u="none" cap="none" strike="noStrike">
                <a:solidFill>
                  <a:srgbClr val="FFFFFF"/>
                </a:solidFill>
                <a:latin typeface="Calibri"/>
                <a:ea typeface="Calibri"/>
                <a:cs typeface="Calibri"/>
                <a:sym typeface="Calibri"/>
              </a:rPr>
              <a:t>Work hard. Be kind.</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1.png"/><Relationship Id="rId11" Type="http://schemas.openxmlformats.org/officeDocument/2006/relationships/image" Target="../media/image12.png"/><Relationship Id="rId10" Type="http://schemas.openxmlformats.org/officeDocument/2006/relationships/image" Target="../media/image2.png"/><Relationship Id="rId9"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4.png"/><Relationship Id="rId9" Type="http://schemas.openxmlformats.org/officeDocument/2006/relationships/image" Target="../media/image10.png"/><Relationship Id="rId5" Type="http://schemas.openxmlformats.org/officeDocument/2006/relationships/image" Target="../media/image25.gif"/><Relationship Id="rId6" Type="http://schemas.openxmlformats.org/officeDocument/2006/relationships/image" Target="../media/image20.gif"/><Relationship Id="rId7" Type="http://schemas.openxmlformats.org/officeDocument/2006/relationships/image" Target="../media/image18.gif"/><Relationship Id="rId8" Type="http://schemas.openxmlformats.org/officeDocument/2006/relationships/image" Target="../media/image16.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9.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www.youtube.com/watch?v=ja6byiuFgZs" TargetMode="External"/><Relationship Id="rId5"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0.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hyperlink" Target="http://www.youtube.com/watch?v=ja6byiuFgZs" TargetMode="External"/><Relationship Id="rId5"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hyperlink" Target="http://www.youtube.com/watch?v=ja6byiuFgZs" TargetMode="External"/><Relationship Id="rId5"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16.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hyperlink" Target="http://www.youtube.com/watch?v=ja6byiuFgZs" TargetMode="External"/><Relationship Id="rId5"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hyperlink" Target="http://www.youtube.com/watch?v=gSt4_x7nQyI" TargetMode="External"/><Relationship Id="rId5"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 name="Shape 22"/>
        <p:cNvGrpSpPr/>
        <p:nvPr/>
      </p:nvGrpSpPr>
      <p:grpSpPr>
        <a:xfrm>
          <a:off x="0" y="0"/>
          <a:ext cx="0" cy="0"/>
          <a:chOff x="0" y="0"/>
          <a:chExt cx="0" cy="0"/>
        </a:xfrm>
      </p:grpSpPr>
      <p:pic>
        <p:nvPicPr>
          <p:cNvPr id="23" name="Google Shape;23;p4"/>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24" name="Google Shape;24;p4"/>
          <p:cNvSpPr txBox="1"/>
          <p:nvPr>
            <p:ph type="ctrTitle"/>
          </p:nvPr>
        </p:nvSpPr>
        <p:spPr>
          <a:xfrm>
            <a:off x="0" y="0"/>
            <a:ext cx="9144000" cy="512700"/>
          </a:xfrm>
          <a:prstGeom prst="rect">
            <a:avLst/>
          </a:prstGeom>
          <a:solidFill>
            <a:schemeClr val="accent2"/>
          </a:solid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SzPts val="1500"/>
              <a:buNone/>
            </a:pPr>
            <a:r>
              <a:rPr lang="en-GB" sz="2700">
                <a:solidFill>
                  <a:srgbClr val="FFFFFF"/>
                </a:solidFill>
                <a:latin typeface="Trebuchet MS"/>
                <a:ea typeface="Trebuchet MS"/>
                <a:cs typeface="Trebuchet MS"/>
                <a:sym typeface="Trebuchet MS"/>
              </a:rPr>
              <a:t>KIP Quiz - Mixed Literature Questions</a:t>
            </a:r>
            <a:endParaRPr sz="2700">
              <a:solidFill>
                <a:srgbClr val="FFFFFF"/>
              </a:solidFill>
              <a:latin typeface="Trebuchet MS"/>
              <a:ea typeface="Trebuchet MS"/>
              <a:cs typeface="Trebuchet MS"/>
              <a:sym typeface="Trebuchet MS"/>
            </a:endParaRPr>
          </a:p>
        </p:txBody>
      </p:sp>
      <p:graphicFrame>
        <p:nvGraphicFramePr>
          <p:cNvPr id="25" name="Google Shape;25;p4"/>
          <p:cNvGraphicFramePr/>
          <p:nvPr/>
        </p:nvGraphicFramePr>
        <p:xfrm>
          <a:off x="285760" y="623773"/>
          <a:ext cx="3000000" cy="3000000"/>
        </p:xfrm>
        <a:graphic>
          <a:graphicData uri="http://schemas.openxmlformats.org/drawingml/2006/table">
            <a:tbl>
              <a:tblPr bandRow="1" firstRow="1">
                <a:noFill/>
                <a:tableStyleId>{26885E05-53CE-4E42-972C-8426B34C75A2}</a:tableStyleId>
              </a:tblPr>
              <a:tblGrid>
                <a:gridCol w="970400"/>
                <a:gridCol w="6496300"/>
                <a:gridCol w="1105800"/>
              </a:tblGrid>
              <a:tr h="100000">
                <a:tc>
                  <a:txBody>
                    <a:bodyPr/>
                    <a:lstStyle/>
                    <a:p>
                      <a:pPr indent="0" lvl="0" marL="0" marR="0" rtl="0" algn="ctr">
                        <a:lnSpc>
                          <a:spcPct val="100000"/>
                        </a:lnSpc>
                        <a:spcBef>
                          <a:spcPts val="0"/>
                        </a:spcBef>
                        <a:spcAft>
                          <a:spcPts val="0"/>
                        </a:spcAft>
                        <a:buNone/>
                      </a:pPr>
                      <a:r>
                        <a:t/>
                      </a:r>
                      <a:endParaRPr b="1" sz="2400" u="none" cap="none" strike="noStrike">
                        <a:solidFill>
                          <a:schemeClr val="lt1"/>
                        </a:solidFill>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dk1"/>
                    </a:solidFill>
                  </a:tcPr>
                </a:tc>
                <a:tc>
                  <a:txBody>
                    <a:bodyPr/>
                    <a:lstStyle/>
                    <a:p>
                      <a:pPr indent="0" lvl="0" marL="0" marR="0" rtl="0" algn="ctr">
                        <a:lnSpc>
                          <a:spcPct val="115000"/>
                        </a:lnSpc>
                        <a:spcBef>
                          <a:spcPts val="0"/>
                        </a:spcBef>
                        <a:spcAft>
                          <a:spcPts val="0"/>
                        </a:spcAft>
                        <a:buNone/>
                      </a:pPr>
                      <a:r>
                        <a:rPr b="1" lang="en-GB" sz="2200">
                          <a:solidFill>
                            <a:schemeClr val="lt1"/>
                          </a:solidFill>
                          <a:latin typeface="Trebuchet MS"/>
                          <a:ea typeface="Trebuchet MS"/>
                          <a:cs typeface="Trebuchet MS"/>
                          <a:sym typeface="Trebuchet MS"/>
                        </a:rPr>
                        <a:t>Question</a:t>
                      </a:r>
                      <a:endParaRPr b="1" sz="2200" u="none" cap="none" strike="noStrike">
                        <a:solidFill>
                          <a:schemeClr val="lt1"/>
                        </a:solidFill>
                        <a:latin typeface="Trebuchet MS"/>
                        <a:ea typeface="Trebuchet MS"/>
                        <a:cs typeface="Trebuchet MS"/>
                        <a:sym typeface="Trebuchet MS"/>
                      </a:endParaRPr>
                    </a:p>
                  </a:txBody>
                  <a:tcPr marT="19050" marB="19050" marR="19050" marL="190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1"/>
                    </a:solidFill>
                  </a:tcPr>
                </a:tc>
                <a:tc>
                  <a:txBody>
                    <a:bodyPr/>
                    <a:lstStyle/>
                    <a:p>
                      <a:pPr indent="0" lvl="0" marL="0" marR="0" rtl="0" algn="ctr">
                        <a:lnSpc>
                          <a:spcPct val="115000"/>
                        </a:lnSpc>
                        <a:spcBef>
                          <a:spcPts val="0"/>
                        </a:spcBef>
                        <a:spcAft>
                          <a:spcPts val="0"/>
                        </a:spcAft>
                        <a:buNone/>
                      </a:pPr>
                      <a:r>
                        <a:rPr b="1" lang="en-GB" sz="2200">
                          <a:solidFill>
                            <a:schemeClr val="lt1"/>
                          </a:solidFill>
                          <a:latin typeface="Trebuchet MS"/>
                          <a:ea typeface="Trebuchet MS"/>
                          <a:cs typeface="Trebuchet MS"/>
                          <a:sym typeface="Trebuchet MS"/>
                        </a:rPr>
                        <a:t>Text</a:t>
                      </a:r>
                      <a:endParaRPr b="1" sz="2200" u="none" cap="none" strike="noStrike">
                        <a:solidFill>
                          <a:schemeClr val="lt1"/>
                        </a:solidFill>
                        <a:latin typeface="Trebuchet MS"/>
                        <a:ea typeface="Trebuchet MS"/>
                        <a:cs typeface="Trebuchet MS"/>
                        <a:sym typeface="Trebuchet MS"/>
                      </a:endParaRPr>
                    </a:p>
                  </a:txBody>
                  <a:tcPr marT="19050" marB="19050" marR="19050" marL="190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1"/>
                    </a:solidFill>
                  </a:tcPr>
                </a:tc>
              </a:tr>
              <a:tr h="250600">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1</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9D2E9"/>
                    </a:solidFill>
                  </a:tcPr>
                </a:tc>
                <a:tc>
                  <a:txBody>
                    <a:bodyPr/>
                    <a:lstStyle/>
                    <a:p>
                      <a:pPr indent="0" lvl="0" marL="0" rtl="0" algn="l">
                        <a:spcBef>
                          <a:spcPts val="0"/>
                        </a:spcBef>
                        <a:spcAft>
                          <a:spcPts val="0"/>
                        </a:spcAft>
                        <a:buNone/>
                      </a:pPr>
                      <a:r>
                        <a:rPr lang="en-GB" sz="2400">
                          <a:latin typeface="Trebuchet MS"/>
                          <a:ea typeface="Trebuchet MS"/>
                          <a:cs typeface="Trebuchet MS"/>
                          <a:sym typeface="Trebuchet MS"/>
                        </a:rPr>
                        <a:t>Give a quotation from </a:t>
                      </a:r>
                      <a:endParaRPr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‘Exposure’</a:t>
                      </a:r>
                      <a:endParaRPr sz="24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lang="en-GB">
                          <a:latin typeface="Trebuchet MS"/>
                          <a:ea typeface="Trebuchet MS"/>
                          <a:cs typeface="Trebuchet MS"/>
                          <a:sym typeface="Trebuchet MS"/>
                        </a:rPr>
                        <a:t>Poetry</a:t>
                      </a:r>
                      <a:endParaRPr>
                        <a:latin typeface="Trebuchet MS"/>
                        <a:ea typeface="Trebuchet MS"/>
                        <a:cs typeface="Trebuchet MS"/>
                        <a:sym typeface="Trebuchet MS"/>
                      </a:endParaRPr>
                    </a:p>
                  </a:txBody>
                  <a:tcPr marT="0" marB="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r>
              <a:tr h="829550">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2</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rPr lang="en-GB" sz="2400">
                          <a:latin typeface="Trebuchet MS"/>
                          <a:ea typeface="Trebuchet MS"/>
                          <a:cs typeface="Trebuchet MS"/>
                          <a:sym typeface="Trebuchet MS"/>
                        </a:rPr>
                        <a:t>Give any quotation </a:t>
                      </a:r>
                      <a:endParaRPr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from act 2</a:t>
                      </a:r>
                      <a:endParaRPr sz="24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i="1" lang="en-GB">
                          <a:latin typeface="Trebuchet MS"/>
                          <a:ea typeface="Trebuchet MS"/>
                          <a:cs typeface="Trebuchet MS"/>
                          <a:sym typeface="Trebuchet MS"/>
                        </a:rPr>
                        <a:t>An Inspector Calls</a:t>
                      </a:r>
                      <a:endParaRPr i="1">
                        <a:latin typeface="Trebuchet MS"/>
                        <a:ea typeface="Trebuchet MS"/>
                        <a:cs typeface="Trebuchet MS"/>
                        <a:sym typeface="Trebuchet MS"/>
                      </a:endParaRPr>
                    </a:p>
                  </a:txBody>
                  <a:tcPr marT="0" marB="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CE5CD"/>
                    </a:solidFill>
                  </a:tcPr>
                </a:tc>
              </a:tr>
              <a:tr h="3292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3</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rPr lang="en-GB" sz="2300">
                          <a:latin typeface="Trebuchet MS"/>
                          <a:ea typeface="Trebuchet MS"/>
                          <a:cs typeface="Trebuchet MS"/>
                          <a:sym typeface="Trebuchet MS"/>
                        </a:rPr>
                        <a:t>Who kills Macbeth at the end of the play?</a:t>
                      </a:r>
                      <a:endParaRPr sz="23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lang="en-GB">
                          <a:latin typeface="Trebuchet MS"/>
                          <a:ea typeface="Trebuchet MS"/>
                          <a:cs typeface="Trebuchet MS"/>
                          <a:sym typeface="Trebuchet MS"/>
                        </a:rPr>
                        <a:t>Macbeth</a:t>
                      </a:r>
                      <a:endParaRPr>
                        <a:latin typeface="Trebuchet MS"/>
                        <a:ea typeface="Trebuchet MS"/>
                        <a:cs typeface="Trebuchet MS"/>
                        <a:sym typeface="Trebuchet MS"/>
                      </a:endParaRPr>
                    </a:p>
                  </a:txBody>
                  <a:tcPr marT="0" marB="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4CCCC"/>
                    </a:solidFill>
                  </a:tcPr>
                </a:tc>
              </a:tr>
              <a:tr h="808050">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4</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GB" sz="2400">
                          <a:latin typeface="Trebuchet MS"/>
                          <a:ea typeface="Trebuchet MS"/>
                          <a:cs typeface="Trebuchet MS"/>
                          <a:sym typeface="Trebuchet MS"/>
                        </a:rPr>
                        <a:t>GOCPresent has a “______ torch” and an</a:t>
                      </a:r>
                      <a:endParaRPr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“______ hand” and is a “_______ giant”</a:t>
                      </a:r>
                      <a:endParaRPr sz="24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A4C2F4"/>
                    </a:solidFill>
                  </a:tcPr>
                </a:tc>
                <a:tc>
                  <a:txBody>
                    <a:bodyPr/>
                    <a:lstStyle/>
                    <a:p>
                      <a:pPr indent="0" lvl="0" marL="0" rtl="0" algn="ctr">
                        <a:spcBef>
                          <a:spcPts val="0"/>
                        </a:spcBef>
                        <a:spcAft>
                          <a:spcPts val="0"/>
                        </a:spcAft>
                        <a:buNone/>
                      </a:pPr>
                      <a:r>
                        <a:rPr i="1" lang="en-GB">
                          <a:latin typeface="Trebuchet MS"/>
                          <a:ea typeface="Trebuchet MS"/>
                          <a:cs typeface="Trebuchet MS"/>
                          <a:sym typeface="Trebuchet MS"/>
                        </a:rPr>
                        <a:t>A Christmas Carol</a:t>
                      </a:r>
                      <a:endParaRPr i="1">
                        <a:latin typeface="Trebuchet MS"/>
                        <a:ea typeface="Trebuchet MS"/>
                        <a:cs typeface="Trebuchet MS"/>
                        <a:sym typeface="Trebuchet MS"/>
                      </a:endParaRPr>
                    </a:p>
                  </a:txBody>
                  <a:tcPr marT="0" marB="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A4C2F4"/>
                    </a:solidFill>
                  </a:tcPr>
                </a:tc>
              </a:tr>
              <a:tr h="316300">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5</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GB" sz="2400">
                          <a:latin typeface="Trebuchet MS"/>
                          <a:ea typeface="Trebuchet MS"/>
                          <a:cs typeface="Trebuchet MS"/>
                          <a:sym typeface="Trebuchet MS"/>
                        </a:rPr>
                        <a:t>What meat do the Cratchits eat in stave 3?</a:t>
                      </a:r>
                      <a:endParaRPr sz="24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A4C2F4"/>
                    </a:solidFill>
                  </a:tcPr>
                </a:tc>
                <a:tc>
                  <a:txBody>
                    <a:bodyPr/>
                    <a:lstStyle/>
                    <a:p>
                      <a:pPr indent="0" lvl="0" marL="0" rtl="0" algn="ctr">
                        <a:spcBef>
                          <a:spcPts val="0"/>
                        </a:spcBef>
                        <a:spcAft>
                          <a:spcPts val="0"/>
                        </a:spcAft>
                        <a:buNone/>
                      </a:pPr>
                      <a:r>
                        <a:rPr i="1" lang="en-GB">
                          <a:latin typeface="Trebuchet MS"/>
                          <a:ea typeface="Trebuchet MS"/>
                          <a:cs typeface="Trebuchet MS"/>
                          <a:sym typeface="Trebuchet MS"/>
                        </a:rPr>
                        <a:t>A Christmas Carol</a:t>
                      </a:r>
                      <a:endParaRPr i="1">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A4C2F4"/>
                    </a:solidFill>
                  </a:tcPr>
                </a:tc>
              </a:tr>
            </a:tbl>
          </a:graphicData>
        </a:graphic>
      </p:graphicFrame>
      <p:pic>
        <p:nvPicPr>
          <p:cNvPr id="26" name="Google Shape;26;p4"/>
          <p:cNvPicPr preferRelativeResize="0"/>
          <p:nvPr/>
        </p:nvPicPr>
        <p:blipFill>
          <a:blip r:embed="rId4">
            <a:alphaModFix/>
          </a:blip>
          <a:stretch>
            <a:fillRect/>
          </a:stretch>
        </p:blipFill>
        <p:spPr>
          <a:xfrm>
            <a:off x="4285050" y="1843000"/>
            <a:ext cx="744500" cy="744500"/>
          </a:xfrm>
          <a:prstGeom prst="rect">
            <a:avLst/>
          </a:prstGeom>
          <a:noFill/>
          <a:ln>
            <a:noFill/>
          </a:ln>
        </p:spPr>
      </p:pic>
      <p:pic>
        <p:nvPicPr>
          <p:cNvPr descr="Analytics free icon" id="27" name="Google Shape;27;p4"/>
          <p:cNvPicPr preferRelativeResize="0"/>
          <p:nvPr/>
        </p:nvPicPr>
        <p:blipFill>
          <a:blip r:embed="rId5">
            <a:alphaModFix/>
          </a:blip>
          <a:stretch>
            <a:fillRect/>
          </a:stretch>
        </p:blipFill>
        <p:spPr>
          <a:xfrm>
            <a:off x="5078700" y="1843000"/>
            <a:ext cx="744500" cy="744500"/>
          </a:xfrm>
          <a:prstGeom prst="rect">
            <a:avLst/>
          </a:prstGeom>
          <a:noFill/>
          <a:ln>
            <a:noFill/>
          </a:ln>
        </p:spPr>
      </p:pic>
      <p:pic>
        <p:nvPicPr>
          <p:cNvPr id="28" name="Google Shape;28;p4"/>
          <p:cNvPicPr preferRelativeResize="0"/>
          <p:nvPr/>
        </p:nvPicPr>
        <p:blipFill>
          <a:blip r:embed="rId6">
            <a:alphaModFix/>
          </a:blip>
          <a:stretch>
            <a:fillRect/>
          </a:stretch>
        </p:blipFill>
        <p:spPr>
          <a:xfrm>
            <a:off x="5919475" y="1843000"/>
            <a:ext cx="744500" cy="744500"/>
          </a:xfrm>
          <a:prstGeom prst="rect">
            <a:avLst/>
          </a:prstGeom>
          <a:noFill/>
          <a:ln>
            <a:noFill/>
          </a:ln>
        </p:spPr>
      </p:pic>
      <p:pic>
        <p:nvPicPr>
          <p:cNvPr id="29" name="Google Shape;29;p4"/>
          <p:cNvPicPr preferRelativeResize="0"/>
          <p:nvPr/>
        </p:nvPicPr>
        <p:blipFill>
          <a:blip r:embed="rId7">
            <a:alphaModFix/>
          </a:blip>
          <a:stretch>
            <a:fillRect/>
          </a:stretch>
        </p:blipFill>
        <p:spPr>
          <a:xfrm>
            <a:off x="6649338" y="1912775"/>
            <a:ext cx="744500" cy="744500"/>
          </a:xfrm>
          <a:prstGeom prst="rect">
            <a:avLst/>
          </a:prstGeom>
          <a:noFill/>
          <a:ln>
            <a:noFill/>
          </a:ln>
        </p:spPr>
      </p:pic>
      <p:pic>
        <p:nvPicPr>
          <p:cNvPr descr="A close up of a logo&#10;&#10;Description automatically generated" id="30" name="Google Shape;30;p4"/>
          <p:cNvPicPr preferRelativeResize="0"/>
          <p:nvPr/>
        </p:nvPicPr>
        <p:blipFill>
          <a:blip r:embed="rId8">
            <a:alphaModFix/>
          </a:blip>
          <a:stretch>
            <a:fillRect/>
          </a:stretch>
        </p:blipFill>
        <p:spPr>
          <a:xfrm>
            <a:off x="5639850" y="1066025"/>
            <a:ext cx="744500" cy="744500"/>
          </a:xfrm>
          <a:prstGeom prst="rect">
            <a:avLst/>
          </a:prstGeom>
          <a:noFill/>
          <a:ln>
            <a:noFill/>
          </a:ln>
        </p:spPr>
      </p:pic>
      <p:pic>
        <p:nvPicPr>
          <p:cNvPr id="31" name="Google Shape;31;p4"/>
          <p:cNvPicPr preferRelativeResize="0"/>
          <p:nvPr/>
        </p:nvPicPr>
        <p:blipFill>
          <a:blip r:embed="rId9">
            <a:alphaModFix/>
          </a:blip>
          <a:stretch>
            <a:fillRect/>
          </a:stretch>
        </p:blipFill>
        <p:spPr>
          <a:xfrm>
            <a:off x="6222199" y="1083225"/>
            <a:ext cx="744500" cy="744500"/>
          </a:xfrm>
          <a:prstGeom prst="rect">
            <a:avLst/>
          </a:prstGeom>
          <a:noFill/>
          <a:ln>
            <a:noFill/>
          </a:ln>
        </p:spPr>
      </p:pic>
      <p:pic>
        <p:nvPicPr>
          <p:cNvPr id="32" name="Google Shape;32;p4"/>
          <p:cNvPicPr preferRelativeResize="0"/>
          <p:nvPr/>
        </p:nvPicPr>
        <p:blipFill>
          <a:blip r:embed="rId10">
            <a:alphaModFix/>
          </a:blip>
          <a:stretch>
            <a:fillRect/>
          </a:stretch>
        </p:blipFill>
        <p:spPr>
          <a:xfrm>
            <a:off x="6919575" y="1033538"/>
            <a:ext cx="809463" cy="809463"/>
          </a:xfrm>
          <a:prstGeom prst="rect">
            <a:avLst/>
          </a:prstGeom>
          <a:noFill/>
          <a:ln>
            <a:noFill/>
          </a:ln>
        </p:spPr>
      </p:pic>
      <p:pic>
        <p:nvPicPr>
          <p:cNvPr id="33" name="Google Shape;33;p4"/>
          <p:cNvPicPr preferRelativeResize="0"/>
          <p:nvPr/>
        </p:nvPicPr>
        <p:blipFill>
          <a:blip r:embed="rId11">
            <a:alphaModFix/>
          </a:blip>
          <a:stretch>
            <a:fillRect/>
          </a:stretch>
        </p:blipFill>
        <p:spPr>
          <a:xfrm>
            <a:off x="6837875" y="3394975"/>
            <a:ext cx="809475" cy="809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 name="Shape 37"/>
        <p:cNvGrpSpPr/>
        <p:nvPr/>
      </p:nvGrpSpPr>
      <p:grpSpPr>
        <a:xfrm>
          <a:off x="0" y="0"/>
          <a:ext cx="0" cy="0"/>
          <a:chOff x="0" y="0"/>
          <a:chExt cx="0" cy="0"/>
        </a:xfrm>
      </p:grpSpPr>
      <p:pic>
        <p:nvPicPr>
          <p:cNvPr id="38" name="Google Shape;38;p5"/>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39" name="Google Shape;39;p5"/>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40" name="Google Shape;40;p5"/>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what is the </a:t>
            </a:r>
            <a:r>
              <a:rPr b="1" lang="en-GB" sz="2400">
                <a:latin typeface="Trebuchet MS"/>
                <a:ea typeface="Trebuchet MS"/>
                <a:cs typeface="Trebuchet MS"/>
                <a:sym typeface="Trebuchet MS"/>
              </a:rPr>
              <a:t>function</a:t>
            </a:r>
            <a:r>
              <a:rPr b="1" lang="en-GB" sz="2400">
                <a:solidFill>
                  <a:srgbClr val="000000"/>
                </a:solidFill>
                <a:latin typeface="Trebuchet MS"/>
                <a:ea typeface="Trebuchet MS"/>
                <a:cs typeface="Trebuchet MS"/>
                <a:sym typeface="Trebuchet MS"/>
              </a:rPr>
              <a:t> of </a:t>
            </a:r>
            <a:r>
              <a:rPr b="1" lang="en-GB" sz="2400">
                <a:latin typeface="Trebuchet MS"/>
                <a:ea typeface="Trebuchet MS"/>
                <a:cs typeface="Trebuchet MS"/>
                <a:sym typeface="Trebuchet MS"/>
              </a:rPr>
              <a:t>the witches</a:t>
            </a:r>
            <a:r>
              <a:rPr b="1" lang="en-GB" sz="2400">
                <a:latin typeface="Trebuchet MS"/>
                <a:ea typeface="Trebuchet MS"/>
                <a:cs typeface="Trebuchet MS"/>
                <a:sym typeface="Trebuchet MS"/>
              </a:rPr>
              <a:t>?</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solidFill>
                  <a:srgbClr val="000000"/>
                </a:solidFill>
                <a:latin typeface="Trebuchet MS"/>
                <a:ea typeface="Trebuchet MS"/>
                <a:cs typeface="Trebuchet MS"/>
                <a:sym typeface="Trebuchet MS"/>
              </a:rPr>
              <a:t> Wh</a:t>
            </a:r>
            <a:r>
              <a:rPr lang="en-GB" sz="2400">
                <a:latin typeface="Trebuchet MS"/>
                <a:ea typeface="Trebuchet MS"/>
                <a:cs typeface="Trebuchet MS"/>
                <a:sym typeface="Trebuchet MS"/>
              </a:rPr>
              <a:t>y do you think Shakespeare starts the play with them?</a:t>
            </a:r>
            <a:endParaRPr sz="2400">
              <a:solidFill>
                <a:srgbClr val="000000"/>
              </a:solidFill>
              <a:latin typeface="Trebuchet MS"/>
              <a:ea typeface="Trebuchet MS"/>
              <a:cs typeface="Trebuchet MS"/>
              <a:sym typeface="Trebuchet MS"/>
            </a:endParaRPr>
          </a:p>
        </p:txBody>
      </p:sp>
      <p:pic>
        <p:nvPicPr>
          <p:cNvPr id="41" name="Google Shape;41;p5"/>
          <p:cNvPicPr preferRelativeResize="0"/>
          <p:nvPr/>
        </p:nvPicPr>
        <p:blipFill>
          <a:blip r:embed="rId4">
            <a:alphaModFix/>
          </a:blip>
          <a:stretch>
            <a:fillRect/>
          </a:stretch>
        </p:blipFill>
        <p:spPr>
          <a:xfrm>
            <a:off x="8234075" y="0"/>
            <a:ext cx="840300" cy="840300"/>
          </a:xfrm>
          <a:prstGeom prst="rect">
            <a:avLst/>
          </a:prstGeom>
          <a:noFill/>
          <a:ln>
            <a:noFill/>
          </a:ln>
        </p:spPr>
      </p:pic>
      <p:pic>
        <p:nvPicPr>
          <p:cNvPr id="42" name="Google Shape;42;p5"/>
          <p:cNvPicPr preferRelativeResize="0"/>
          <p:nvPr/>
        </p:nvPicPr>
        <p:blipFill>
          <a:blip r:embed="rId5">
            <a:alphaModFix/>
          </a:blip>
          <a:stretch>
            <a:fillRect/>
          </a:stretch>
        </p:blipFill>
        <p:spPr>
          <a:xfrm>
            <a:off x="-308950" y="2735775"/>
            <a:ext cx="4483338" cy="2407725"/>
          </a:xfrm>
          <a:prstGeom prst="rect">
            <a:avLst/>
          </a:prstGeom>
          <a:noFill/>
          <a:ln>
            <a:noFill/>
          </a:ln>
        </p:spPr>
      </p:pic>
      <p:pic>
        <p:nvPicPr>
          <p:cNvPr id="43" name="Google Shape;43;p5"/>
          <p:cNvPicPr preferRelativeResize="0"/>
          <p:nvPr/>
        </p:nvPicPr>
        <p:blipFill rotWithShape="1">
          <a:blip r:embed="rId6">
            <a:alphaModFix/>
          </a:blip>
          <a:srcRect b="19793" l="0" r="0" t="20243"/>
          <a:stretch/>
        </p:blipFill>
        <p:spPr>
          <a:xfrm>
            <a:off x="-408900" y="840300"/>
            <a:ext cx="4229975" cy="1902325"/>
          </a:xfrm>
          <a:prstGeom prst="rect">
            <a:avLst/>
          </a:prstGeom>
          <a:noFill/>
          <a:ln>
            <a:noFill/>
          </a:ln>
        </p:spPr>
      </p:pic>
      <p:pic>
        <p:nvPicPr>
          <p:cNvPr id="44" name="Google Shape;44;p5"/>
          <p:cNvPicPr preferRelativeResize="0"/>
          <p:nvPr/>
        </p:nvPicPr>
        <p:blipFill>
          <a:blip r:embed="rId7">
            <a:alphaModFix/>
          </a:blip>
          <a:stretch>
            <a:fillRect/>
          </a:stretch>
        </p:blipFill>
        <p:spPr>
          <a:xfrm>
            <a:off x="6119949" y="2735775"/>
            <a:ext cx="3168049" cy="2407725"/>
          </a:xfrm>
          <a:prstGeom prst="rect">
            <a:avLst/>
          </a:prstGeom>
          <a:noFill/>
          <a:ln>
            <a:noFill/>
          </a:ln>
        </p:spPr>
      </p:pic>
      <p:pic>
        <p:nvPicPr>
          <p:cNvPr id="45" name="Google Shape;45;p5"/>
          <p:cNvPicPr preferRelativeResize="0"/>
          <p:nvPr/>
        </p:nvPicPr>
        <p:blipFill>
          <a:blip r:embed="rId8">
            <a:alphaModFix/>
          </a:blip>
          <a:stretch>
            <a:fillRect/>
          </a:stretch>
        </p:blipFill>
        <p:spPr>
          <a:xfrm>
            <a:off x="6119945" y="840300"/>
            <a:ext cx="3505714" cy="1902325"/>
          </a:xfrm>
          <a:prstGeom prst="rect">
            <a:avLst/>
          </a:prstGeom>
          <a:noFill/>
          <a:ln>
            <a:noFill/>
          </a:ln>
        </p:spPr>
      </p:pic>
      <p:pic>
        <p:nvPicPr>
          <p:cNvPr id="46" name="Google Shape;46;p5"/>
          <p:cNvPicPr preferRelativeResize="0"/>
          <p:nvPr/>
        </p:nvPicPr>
        <p:blipFill>
          <a:blip r:embed="rId9">
            <a:alphaModFix/>
          </a:blip>
          <a:stretch>
            <a:fillRect/>
          </a:stretch>
        </p:blipFill>
        <p:spPr>
          <a:xfrm>
            <a:off x="3293754" y="840300"/>
            <a:ext cx="3053271" cy="4303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pic>
        <p:nvPicPr>
          <p:cNvPr id="51" name="Google Shape;51;p6"/>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52" name="Google Shape;52;p6"/>
          <p:cNvSpPr txBox="1"/>
          <p:nvPr>
            <p:ph type="ctrTitle"/>
          </p:nvPr>
        </p:nvSpPr>
        <p:spPr>
          <a:xfrm>
            <a:off x="0" y="0"/>
            <a:ext cx="9144000" cy="512700"/>
          </a:xfrm>
          <a:prstGeom prst="rect">
            <a:avLst/>
          </a:prstGeom>
          <a:solidFill>
            <a:schemeClr val="accent2"/>
          </a:solid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SzPts val="1500"/>
              <a:buNone/>
            </a:pPr>
            <a:r>
              <a:rPr lang="en-GB" sz="2700">
                <a:solidFill>
                  <a:srgbClr val="FFFFFF"/>
                </a:solidFill>
                <a:latin typeface="Trebuchet MS"/>
                <a:ea typeface="Trebuchet MS"/>
                <a:cs typeface="Trebuchet MS"/>
                <a:sym typeface="Trebuchet MS"/>
              </a:rPr>
              <a:t>Shakespeare’s </a:t>
            </a:r>
            <a:r>
              <a:rPr i="1" lang="en-GB" sz="2700">
                <a:solidFill>
                  <a:srgbClr val="FFFFFF"/>
                </a:solidFill>
                <a:latin typeface="Trebuchet MS"/>
                <a:ea typeface="Trebuchet MS"/>
                <a:cs typeface="Trebuchet MS"/>
                <a:sym typeface="Trebuchet MS"/>
              </a:rPr>
              <a:t>Macbeth</a:t>
            </a:r>
            <a:endParaRPr i="1" sz="2700">
              <a:solidFill>
                <a:srgbClr val="FFFFFF"/>
              </a:solidFill>
              <a:latin typeface="Trebuchet MS"/>
              <a:ea typeface="Trebuchet MS"/>
              <a:cs typeface="Trebuchet MS"/>
              <a:sym typeface="Trebuchet MS"/>
            </a:endParaRPr>
          </a:p>
        </p:txBody>
      </p:sp>
      <p:sp>
        <p:nvSpPr>
          <p:cNvPr id="53" name="Google Shape;53;p6"/>
          <p:cNvSpPr txBox="1"/>
          <p:nvPr/>
        </p:nvSpPr>
        <p:spPr>
          <a:xfrm>
            <a:off x="50" y="448150"/>
            <a:ext cx="4499100" cy="390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1"/>
                </a:solidFill>
                <a:latin typeface="Trebuchet MS"/>
                <a:ea typeface="Trebuchet MS"/>
                <a:cs typeface="Trebuchet MS"/>
                <a:sym typeface="Trebuchet MS"/>
              </a:rPr>
              <a:t>It is important to remember that a play can be </a:t>
            </a:r>
            <a:r>
              <a:rPr b="1" lang="en-GB" sz="2400" u="sng">
                <a:solidFill>
                  <a:schemeClr val="dk1"/>
                </a:solidFill>
                <a:highlight>
                  <a:srgbClr val="FFF2CC"/>
                </a:highlight>
                <a:latin typeface="Trebuchet MS"/>
                <a:ea typeface="Trebuchet MS"/>
                <a:cs typeface="Trebuchet MS"/>
                <a:sym typeface="Trebuchet MS"/>
              </a:rPr>
              <a:t>adapted</a:t>
            </a:r>
            <a:r>
              <a:rPr lang="en-GB" sz="2400">
                <a:solidFill>
                  <a:schemeClr val="dk1"/>
                </a:solidFill>
                <a:latin typeface="Trebuchet MS"/>
                <a:ea typeface="Trebuchet MS"/>
                <a:cs typeface="Trebuchet MS"/>
                <a:sym typeface="Trebuchet MS"/>
              </a:rPr>
              <a:t> for stage and film. There are 49 film versions of Macbeth, and throughout history there have been thousands of productions of the play performed on stage.We are going to watch and discuss different versions of the opening scene of </a:t>
            </a:r>
            <a:r>
              <a:rPr i="1" lang="en-GB" sz="2400">
                <a:solidFill>
                  <a:schemeClr val="dk1"/>
                </a:solidFill>
                <a:latin typeface="Trebuchet MS"/>
                <a:ea typeface="Trebuchet MS"/>
                <a:cs typeface="Trebuchet MS"/>
                <a:sym typeface="Trebuchet MS"/>
              </a:rPr>
              <a:t>Macbeth. </a:t>
            </a:r>
            <a:r>
              <a:rPr lang="en-GB" sz="2400">
                <a:solidFill>
                  <a:schemeClr val="dk1"/>
                </a:solidFill>
                <a:latin typeface="Trebuchet MS"/>
                <a:ea typeface="Trebuchet MS"/>
                <a:cs typeface="Trebuchet MS"/>
                <a:sym typeface="Trebuchet MS"/>
              </a:rPr>
              <a:t> </a:t>
            </a:r>
            <a:endParaRPr sz="2400">
              <a:solidFill>
                <a:schemeClr val="dk1"/>
              </a:solidFill>
              <a:latin typeface="Trebuchet MS"/>
              <a:ea typeface="Trebuchet MS"/>
              <a:cs typeface="Trebuchet MS"/>
              <a:sym typeface="Trebuchet MS"/>
            </a:endParaRPr>
          </a:p>
        </p:txBody>
      </p:sp>
      <p:pic>
        <p:nvPicPr>
          <p:cNvPr id="54" name="Google Shape;54;p6"/>
          <p:cNvPicPr preferRelativeResize="0"/>
          <p:nvPr/>
        </p:nvPicPr>
        <p:blipFill>
          <a:blip r:embed="rId4">
            <a:alphaModFix/>
          </a:blip>
          <a:stretch>
            <a:fillRect/>
          </a:stretch>
        </p:blipFill>
        <p:spPr>
          <a:xfrm>
            <a:off x="4572000" y="544038"/>
            <a:ext cx="2324927" cy="2208687"/>
          </a:xfrm>
          <a:prstGeom prst="rect">
            <a:avLst/>
          </a:prstGeom>
          <a:noFill/>
          <a:ln cap="flat" cmpd="sng" w="38100">
            <a:solidFill>
              <a:srgbClr val="FF0000"/>
            </a:solidFill>
            <a:prstDash val="solid"/>
            <a:round/>
            <a:headEnd len="sm" w="sm" type="none"/>
            <a:tailEnd len="sm" w="sm" type="none"/>
          </a:ln>
        </p:spPr>
      </p:pic>
      <p:pic>
        <p:nvPicPr>
          <p:cNvPr id="55" name="Google Shape;55;p6"/>
          <p:cNvPicPr preferRelativeResize="0"/>
          <p:nvPr/>
        </p:nvPicPr>
        <p:blipFill rotWithShape="1">
          <a:blip r:embed="rId5">
            <a:alphaModFix/>
          </a:blip>
          <a:srcRect b="9191" l="0" r="0" t="13174"/>
          <a:stretch/>
        </p:blipFill>
        <p:spPr>
          <a:xfrm>
            <a:off x="4572000" y="2784075"/>
            <a:ext cx="4572000" cy="2359424"/>
          </a:xfrm>
          <a:prstGeom prst="rect">
            <a:avLst/>
          </a:prstGeom>
          <a:noFill/>
          <a:ln cap="flat" cmpd="sng" w="38100">
            <a:solidFill>
              <a:srgbClr val="FF0000"/>
            </a:solidFill>
            <a:prstDash val="solid"/>
            <a:round/>
            <a:headEnd len="sm" w="sm" type="none"/>
            <a:tailEnd len="sm" w="sm" type="none"/>
          </a:ln>
        </p:spPr>
      </p:pic>
      <p:pic>
        <p:nvPicPr>
          <p:cNvPr id="56" name="Google Shape;56;p6"/>
          <p:cNvPicPr preferRelativeResize="0"/>
          <p:nvPr/>
        </p:nvPicPr>
        <p:blipFill rotWithShape="1">
          <a:blip r:embed="rId6">
            <a:alphaModFix/>
          </a:blip>
          <a:srcRect b="0" l="15735" r="18755" t="0"/>
          <a:stretch/>
        </p:blipFill>
        <p:spPr>
          <a:xfrm>
            <a:off x="6969772" y="544050"/>
            <a:ext cx="2174227" cy="2208675"/>
          </a:xfrm>
          <a:prstGeom prst="rect">
            <a:avLst/>
          </a:prstGeom>
          <a:noFill/>
          <a:ln cap="flat" cmpd="sng" w="38100">
            <a:solidFill>
              <a:srgbClr val="FF0000"/>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7"/>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pic>
        <p:nvPicPr>
          <p:cNvPr descr="A compilation based taken from four versions of the #witches from #Macbeth by #Shakespeare&#10;If you enjoyed this video, please consider buying my Revision Guide: &quot;Macbeth: 25 Key Quotations for GCSE&quot; that has 28 positive ratings: https://amzn.to/3T0Jezh" id="62" name="Google Shape;62;p7" title="Four Versions of the Witches from Macbeth">
            <a:hlinkClick r:id="rId4"/>
          </p:cNvPr>
          <p:cNvPicPr preferRelativeResize="0"/>
          <p:nvPr/>
        </p:nvPicPr>
        <p:blipFill>
          <a:blip r:embed="rId5">
            <a:alphaModFix/>
          </a:blip>
          <a:stretch>
            <a:fillRect/>
          </a:stretch>
        </p:blipFill>
        <p:spPr>
          <a:xfrm>
            <a:off x="0" y="0"/>
            <a:ext cx="9074375" cy="51043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1000"/>
                                        <p:tgtEl>
                                          <p:spTgt spid="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8"/>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68" name="Google Shape;68;p8"/>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69" name="Google Shape;69;p8"/>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a:t>
            </a:r>
            <a:r>
              <a:rPr b="1" lang="en-GB" sz="2400">
                <a:latin typeface="Trebuchet MS"/>
                <a:ea typeface="Trebuchet MS"/>
                <a:cs typeface="Trebuchet MS"/>
                <a:sym typeface="Trebuchet MS"/>
              </a:rPr>
              <a:t>what did you like about the 1971 version?</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What did you think of the acting/staging/atmosphere</a:t>
            </a:r>
            <a:r>
              <a:rPr lang="en-GB" sz="2400">
                <a:latin typeface="Trebuchet MS"/>
                <a:ea typeface="Trebuchet MS"/>
                <a:cs typeface="Trebuchet MS"/>
                <a:sym typeface="Trebuchet MS"/>
              </a:rPr>
              <a:t>?</a:t>
            </a:r>
            <a:endParaRPr sz="2400">
              <a:solidFill>
                <a:srgbClr val="000000"/>
              </a:solidFill>
              <a:latin typeface="Trebuchet MS"/>
              <a:ea typeface="Trebuchet MS"/>
              <a:cs typeface="Trebuchet MS"/>
              <a:sym typeface="Trebuchet MS"/>
            </a:endParaRPr>
          </a:p>
        </p:txBody>
      </p:sp>
      <p:pic>
        <p:nvPicPr>
          <p:cNvPr id="70" name="Google Shape;70;p8"/>
          <p:cNvPicPr preferRelativeResize="0"/>
          <p:nvPr/>
        </p:nvPicPr>
        <p:blipFill>
          <a:blip r:embed="rId4">
            <a:alphaModFix/>
          </a:blip>
          <a:stretch>
            <a:fillRect/>
          </a:stretch>
        </p:blipFill>
        <p:spPr>
          <a:xfrm>
            <a:off x="8379625" y="75925"/>
            <a:ext cx="764375" cy="764375"/>
          </a:xfrm>
          <a:prstGeom prst="rect">
            <a:avLst/>
          </a:prstGeom>
          <a:noFill/>
          <a:ln>
            <a:noFill/>
          </a:ln>
        </p:spPr>
      </p:pic>
      <p:pic>
        <p:nvPicPr>
          <p:cNvPr id="71" name="Google Shape;71;p8"/>
          <p:cNvPicPr preferRelativeResize="0"/>
          <p:nvPr/>
        </p:nvPicPr>
        <p:blipFill rotWithShape="1">
          <a:blip r:embed="rId5">
            <a:alphaModFix/>
          </a:blip>
          <a:srcRect b="19793" l="0" r="0" t="20243"/>
          <a:stretch/>
        </p:blipFill>
        <p:spPr>
          <a:xfrm>
            <a:off x="232425" y="1005800"/>
            <a:ext cx="8559875" cy="3849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9"/>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pic>
        <p:nvPicPr>
          <p:cNvPr descr="A compilation based taken from four versions of the #witches from #Macbeth by #Shakespeare&#10;If you enjoyed this video, please consider buying my Revision Guide: &quot;Macbeth: 25 Key Quotations for GCSE&quot; that has 28 positive ratings: https://amzn.to/3T0Jezh" id="77" name="Google Shape;77;p9" title="Four Versions of the Witches from Macbeth">
            <a:hlinkClick r:id="rId4"/>
          </p:cNvPr>
          <p:cNvPicPr preferRelativeResize="0"/>
          <p:nvPr/>
        </p:nvPicPr>
        <p:blipFill>
          <a:blip r:embed="rId5">
            <a:alphaModFix/>
          </a:blip>
          <a:stretch>
            <a:fillRect/>
          </a:stretch>
        </p:blipFill>
        <p:spPr>
          <a:xfrm>
            <a:off x="0" y="0"/>
            <a:ext cx="9074375" cy="51043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0"/>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83" name="Google Shape;83;p10"/>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84" name="Google Shape;84;p10"/>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a:t>
            </a:r>
            <a:r>
              <a:rPr b="1" lang="en-GB" sz="2400">
                <a:latin typeface="Trebuchet MS"/>
                <a:ea typeface="Trebuchet MS"/>
                <a:cs typeface="Trebuchet MS"/>
                <a:sym typeface="Trebuchet MS"/>
              </a:rPr>
              <a:t>what did you like about the Australian version?</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What did you think of the acting/staging/atmosphere?</a:t>
            </a:r>
            <a:endParaRPr sz="2400">
              <a:solidFill>
                <a:srgbClr val="000000"/>
              </a:solidFill>
              <a:latin typeface="Trebuchet MS"/>
              <a:ea typeface="Trebuchet MS"/>
              <a:cs typeface="Trebuchet MS"/>
              <a:sym typeface="Trebuchet MS"/>
            </a:endParaRPr>
          </a:p>
        </p:txBody>
      </p:sp>
      <p:pic>
        <p:nvPicPr>
          <p:cNvPr id="85" name="Google Shape;85;p10"/>
          <p:cNvPicPr preferRelativeResize="0"/>
          <p:nvPr/>
        </p:nvPicPr>
        <p:blipFill>
          <a:blip r:embed="rId4">
            <a:alphaModFix/>
          </a:blip>
          <a:stretch>
            <a:fillRect/>
          </a:stretch>
        </p:blipFill>
        <p:spPr>
          <a:xfrm>
            <a:off x="8731325" y="427625"/>
            <a:ext cx="412675" cy="412675"/>
          </a:xfrm>
          <a:prstGeom prst="rect">
            <a:avLst/>
          </a:prstGeom>
          <a:noFill/>
          <a:ln>
            <a:noFill/>
          </a:ln>
        </p:spPr>
      </p:pic>
      <p:pic>
        <p:nvPicPr>
          <p:cNvPr id="86" name="Google Shape;86;p10"/>
          <p:cNvPicPr preferRelativeResize="0"/>
          <p:nvPr/>
        </p:nvPicPr>
        <p:blipFill>
          <a:blip r:embed="rId5">
            <a:alphaModFix/>
          </a:blip>
          <a:stretch>
            <a:fillRect/>
          </a:stretch>
        </p:blipFill>
        <p:spPr>
          <a:xfrm>
            <a:off x="1349675" y="951325"/>
            <a:ext cx="6444651" cy="35041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1"/>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pic>
        <p:nvPicPr>
          <p:cNvPr descr="A compilation based taken from four versions of the #witches from #Macbeth by #Shakespeare&#10;If you enjoyed this video, please consider buying my Revision Guide: &quot;Macbeth: 25 Key Quotations for GCSE&quot; that has 28 positive ratings: https://amzn.to/3T0Jezh" id="92" name="Google Shape;92;p11" title="Four Versions of the Witches from Macbeth">
            <a:hlinkClick r:id="rId4"/>
          </p:cNvPr>
          <p:cNvPicPr preferRelativeResize="0"/>
          <p:nvPr/>
        </p:nvPicPr>
        <p:blipFill>
          <a:blip r:embed="rId5">
            <a:alphaModFix/>
          </a:blip>
          <a:stretch>
            <a:fillRect/>
          </a:stretch>
        </p:blipFill>
        <p:spPr>
          <a:xfrm>
            <a:off x="0" y="0"/>
            <a:ext cx="9074375" cy="51043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2"/>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98" name="Google Shape;98;p12"/>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99" name="Google Shape;99;p12"/>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a:t>
            </a:r>
            <a:r>
              <a:rPr b="1" lang="en-GB" sz="2400">
                <a:latin typeface="Trebuchet MS"/>
                <a:ea typeface="Trebuchet MS"/>
                <a:cs typeface="Trebuchet MS"/>
                <a:sym typeface="Trebuchet MS"/>
              </a:rPr>
              <a:t>what did you like about the 2006 version?</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What did you think of the acting/staging/atmosphere?</a:t>
            </a:r>
            <a:endParaRPr sz="2400">
              <a:solidFill>
                <a:srgbClr val="000000"/>
              </a:solidFill>
              <a:latin typeface="Trebuchet MS"/>
              <a:ea typeface="Trebuchet MS"/>
              <a:cs typeface="Trebuchet MS"/>
              <a:sym typeface="Trebuchet MS"/>
            </a:endParaRPr>
          </a:p>
        </p:txBody>
      </p:sp>
      <p:pic>
        <p:nvPicPr>
          <p:cNvPr id="100" name="Google Shape;100;p12"/>
          <p:cNvPicPr preferRelativeResize="0"/>
          <p:nvPr/>
        </p:nvPicPr>
        <p:blipFill>
          <a:blip r:embed="rId4">
            <a:alphaModFix/>
          </a:blip>
          <a:stretch>
            <a:fillRect/>
          </a:stretch>
        </p:blipFill>
        <p:spPr>
          <a:xfrm>
            <a:off x="8731325" y="427625"/>
            <a:ext cx="412675" cy="412675"/>
          </a:xfrm>
          <a:prstGeom prst="rect">
            <a:avLst/>
          </a:prstGeom>
          <a:noFill/>
          <a:ln>
            <a:noFill/>
          </a:ln>
        </p:spPr>
      </p:pic>
      <p:pic>
        <p:nvPicPr>
          <p:cNvPr id="101" name="Google Shape;101;p12"/>
          <p:cNvPicPr preferRelativeResize="0"/>
          <p:nvPr/>
        </p:nvPicPr>
        <p:blipFill>
          <a:blip r:embed="rId5">
            <a:alphaModFix/>
          </a:blip>
          <a:stretch>
            <a:fillRect/>
          </a:stretch>
        </p:blipFill>
        <p:spPr>
          <a:xfrm>
            <a:off x="757531" y="979775"/>
            <a:ext cx="7419749" cy="4026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3"/>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pic>
        <p:nvPicPr>
          <p:cNvPr descr="A compilation based taken from four versions of the #witches from #Macbeth by #Shakespeare&#10;If you enjoyed this video, please consider buying my Revision Guide: &quot;Macbeth: 25 Key Quotations for GCSE&quot; that has 28 positive ratings: https://amzn.to/3T0Jezh" id="107" name="Google Shape;107;p13" title="Four Versions of the Witches from Macbeth">
            <a:hlinkClick r:id="rId4"/>
          </p:cNvPr>
          <p:cNvPicPr preferRelativeResize="0"/>
          <p:nvPr/>
        </p:nvPicPr>
        <p:blipFill>
          <a:blip r:embed="rId5">
            <a:alphaModFix/>
          </a:blip>
          <a:stretch>
            <a:fillRect/>
          </a:stretch>
        </p:blipFill>
        <p:spPr>
          <a:xfrm>
            <a:off x="0" y="0"/>
            <a:ext cx="9074375" cy="51043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4"/>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13" name="Google Shape;113;p14"/>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114" name="Google Shape;114;p14"/>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a:t>
            </a:r>
            <a:r>
              <a:rPr b="1" lang="en-GB" sz="2400">
                <a:latin typeface="Trebuchet MS"/>
                <a:ea typeface="Trebuchet MS"/>
                <a:cs typeface="Trebuchet MS"/>
                <a:sym typeface="Trebuchet MS"/>
              </a:rPr>
              <a:t>what did you like about the 2020 version?</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What did you think of the acting/staging/atmosphere?</a:t>
            </a:r>
            <a:endParaRPr sz="2400">
              <a:solidFill>
                <a:srgbClr val="000000"/>
              </a:solidFill>
              <a:latin typeface="Trebuchet MS"/>
              <a:ea typeface="Trebuchet MS"/>
              <a:cs typeface="Trebuchet MS"/>
              <a:sym typeface="Trebuchet MS"/>
            </a:endParaRPr>
          </a:p>
        </p:txBody>
      </p:sp>
      <p:pic>
        <p:nvPicPr>
          <p:cNvPr id="115" name="Google Shape;115;p14"/>
          <p:cNvPicPr preferRelativeResize="0"/>
          <p:nvPr/>
        </p:nvPicPr>
        <p:blipFill>
          <a:blip r:embed="rId4">
            <a:alphaModFix/>
          </a:blip>
          <a:stretch>
            <a:fillRect/>
          </a:stretch>
        </p:blipFill>
        <p:spPr>
          <a:xfrm>
            <a:off x="8731325" y="427625"/>
            <a:ext cx="412675" cy="412675"/>
          </a:xfrm>
          <a:prstGeom prst="rect">
            <a:avLst/>
          </a:prstGeom>
          <a:noFill/>
          <a:ln>
            <a:noFill/>
          </a:ln>
        </p:spPr>
      </p:pic>
      <p:pic>
        <p:nvPicPr>
          <p:cNvPr id="116" name="Google Shape;116;p14"/>
          <p:cNvPicPr preferRelativeResize="0"/>
          <p:nvPr/>
        </p:nvPicPr>
        <p:blipFill>
          <a:blip r:embed="rId5">
            <a:alphaModFix/>
          </a:blip>
          <a:stretch>
            <a:fillRect/>
          </a:stretch>
        </p:blipFill>
        <p:spPr>
          <a:xfrm>
            <a:off x="1268125" y="840300"/>
            <a:ext cx="6452776" cy="4303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5"/>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pic>
        <p:nvPicPr>
          <p:cNvPr id="122" name="Google Shape;122;p15" title="Act 1 Scene 1 RSC Macbeth 3 witches">
            <a:hlinkClick r:id="rId4"/>
          </p:cNvPr>
          <p:cNvPicPr preferRelativeResize="0"/>
          <p:nvPr/>
        </p:nvPicPr>
        <p:blipFill>
          <a:blip r:embed="rId5">
            <a:alphaModFix/>
          </a:blip>
          <a:stretch>
            <a:fillRect/>
          </a:stretch>
        </p:blipFill>
        <p:spPr>
          <a:xfrm>
            <a:off x="69625" y="19575"/>
            <a:ext cx="9074375" cy="51043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6"/>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28" name="Google Shape;128;p16"/>
          <p:cNvSpPr txBox="1"/>
          <p:nvPr>
            <p:ph idx="1" type="subTitle"/>
          </p:nvPr>
        </p:nvSpPr>
        <p:spPr>
          <a:xfrm>
            <a:off x="25" y="0"/>
            <a:ext cx="9144000" cy="644700"/>
          </a:xfrm>
          <a:prstGeom prst="rect">
            <a:avLst/>
          </a:prstGeom>
          <a:solidFill>
            <a:srgbClr val="E5DFEC"/>
          </a:solidFill>
        </p:spPr>
        <p:txBody>
          <a:bodyPr anchorCtr="0" anchor="t" bIns="34275" lIns="68575" spcFirstLastPara="1" rIns="68575" wrap="square" tIns="34275">
            <a:noAutofit/>
          </a:bodyPr>
          <a:lstStyle/>
          <a:p>
            <a:pPr indent="0" lvl="0" marL="0" rtl="0" algn="ctr">
              <a:lnSpc>
                <a:spcPct val="90000"/>
              </a:lnSpc>
              <a:spcBef>
                <a:spcPts val="500"/>
              </a:spcBef>
              <a:spcAft>
                <a:spcPts val="0"/>
              </a:spcAft>
              <a:buSzPts val="440"/>
              <a:buNone/>
            </a:pPr>
            <a:r>
              <a:rPr b="1" lang="en-GB" sz="4400">
                <a:latin typeface="Amatic SC"/>
                <a:ea typeface="Amatic SC"/>
                <a:cs typeface="Amatic SC"/>
                <a:sym typeface="Amatic SC"/>
              </a:rPr>
              <a:t>what is the purpose of the ghost of christmas yet to come</a:t>
            </a:r>
            <a:endParaRPr sz="4400">
              <a:latin typeface="Amatic SC"/>
              <a:ea typeface="Amatic SC"/>
              <a:cs typeface="Amatic SC"/>
              <a:sym typeface="Amatic SC"/>
            </a:endParaRPr>
          </a:p>
        </p:txBody>
      </p:sp>
      <p:sp>
        <p:nvSpPr>
          <p:cNvPr id="129" name="Google Shape;129;p16"/>
          <p:cNvSpPr txBox="1"/>
          <p:nvPr/>
        </p:nvSpPr>
        <p:spPr>
          <a:xfrm>
            <a:off x="-14100" y="0"/>
            <a:ext cx="9172200" cy="8403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and talk: </a:t>
            </a:r>
            <a:r>
              <a:rPr b="1" lang="en-GB" sz="2400">
                <a:latin typeface="Trebuchet MS"/>
                <a:ea typeface="Trebuchet MS"/>
                <a:cs typeface="Trebuchet MS"/>
                <a:sym typeface="Trebuchet MS"/>
              </a:rPr>
              <a:t>what did you like about the RSC version?</a:t>
            </a:r>
            <a:endParaRPr b="1" sz="2400">
              <a:latin typeface="Trebuchet MS"/>
              <a:ea typeface="Trebuchet MS"/>
              <a:cs typeface="Trebuchet MS"/>
              <a:sym typeface="Trebuchet MS"/>
            </a:endParaRPr>
          </a:p>
          <a:p>
            <a:pPr indent="0" lvl="0" marL="0" rtl="0" algn="l">
              <a:spcBef>
                <a:spcPts val="0"/>
              </a:spcBef>
              <a:spcAft>
                <a:spcPts val="0"/>
              </a:spcAft>
              <a:buNone/>
            </a:pPr>
            <a:r>
              <a:rPr lang="en-GB" sz="2400">
                <a:latin typeface="Trebuchet MS"/>
                <a:ea typeface="Trebuchet MS"/>
                <a:cs typeface="Trebuchet MS"/>
                <a:sym typeface="Trebuchet MS"/>
              </a:rPr>
              <a:t>What did you think of the acting/staging/atmosphere?</a:t>
            </a:r>
            <a:endParaRPr sz="2400">
              <a:solidFill>
                <a:srgbClr val="000000"/>
              </a:solidFill>
              <a:latin typeface="Trebuchet MS"/>
              <a:ea typeface="Trebuchet MS"/>
              <a:cs typeface="Trebuchet MS"/>
              <a:sym typeface="Trebuchet MS"/>
            </a:endParaRPr>
          </a:p>
        </p:txBody>
      </p:sp>
      <p:pic>
        <p:nvPicPr>
          <p:cNvPr id="130" name="Google Shape;130;p16"/>
          <p:cNvPicPr preferRelativeResize="0"/>
          <p:nvPr/>
        </p:nvPicPr>
        <p:blipFill>
          <a:blip r:embed="rId4">
            <a:alphaModFix/>
          </a:blip>
          <a:stretch>
            <a:fillRect/>
          </a:stretch>
        </p:blipFill>
        <p:spPr>
          <a:xfrm>
            <a:off x="8731325" y="427625"/>
            <a:ext cx="412675" cy="412675"/>
          </a:xfrm>
          <a:prstGeom prst="rect">
            <a:avLst/>
          </a:prstGeom>
          <a:noFill/>
          <a:ln>
            <a:noFill/>
          </a:ln>
        </p:spPr>
      </p:pic>
      <p:pic>
        <p:nvPicPr>
          <p:cNvPr id="131" name="Google Shape;131;p16"/>
          <p:cNvPicPr preferRelativeResize="0"/>
          <p:nvPr/>
        </p:nvPicPr>
        <p:blipFill>
          <a:blip r:embed="rId5">
            <a:alphaModFix/>
          </a:blip>
          <a:stretch>
            <a:fillRect/>
          </a:stretch>
        </p:blipFill>
        <p:spPr>
          <a:xfrm>
            <a:off x="1486750" y="1013375"/>
            <a:ext cx="6444650" cy="362511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7"/>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37" name="Google Shape;137;p17"/>
          <p:cNvSpPr txBox="1"/>
          <p:nvPr/>
        </p:nvSpPr>
        <p:spPr>
          <a:xfrm>
            <a:off x="-14100" y="0"/>
            <a:ext cx="9172200" cy="4959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t>
            </a:r>
            <a:r>
              <a:rPr b="1" lang="en-GB" sz="2400">
                <a:latin typeface="Trebuchet MS"/>
                <a:ea typeface="Trebuchet MS"/>
                <a:cs typeface="Trebuchet MS"/>
                <a:sym typeface="Trebuchet MS"/>
              </a:rPr>
              <a:t>to page 7: </a:t>
            </a:r>
            <a:r>
              <a:rPr lang="en-GB" sz="2400">
                <a:latin typeface="Trebuchet MS"/>
                <a:ea typeface="Trebuchet MS"/>
                <a:cs typeface="Trebuchet MS"/>
                <a:sym typeface="Trebuchet MS"/>
              </a:rPr>
              <a:t>We are going to annotate the scene.</a:t>
            </a:r>
            <a:endParaRPr sz="2400">
              <a:solidFill>
                <a:srgbClr val="000000"/>
              </a:solidFill>
              <a:latin typeface="Trebuchet MS"/>
              <a:ea typeface="Trebuchet MS"/>
              <a:cs typeface="Trebuchet MS"/>
              <a:sym typeface="Trebuchet MS"/>
            </a:endParaRPr>
          </a:p>
        </p:txBody>
      </p:sp>
      <p:pic>
        <p:nvPicPr>
          <p:cNvPr id="138" name="Google Shape;138;p17"/>
          <p:cNvPicPr preferRelativeResize="0"/>
          <p:nvPr/>
        </p:nvPicPr>
        <p:blipFill>
          <a:blip r:embed="rId4">
            <a:alphaModFix/>
          </a:blip>
          <a:stretch>
            <a:fillRect/>
          </a:stretch>
        </p:blipFill>
        <p:spPr>
          <a:xfrm>
            <a:off x="8648225" y="-40650"/>
            <a:ext cx="495775" cy="495775"/>
          </a:xfrm>
          <a:prstGeom prst="rect">
            <a:avLst/>
          </a:prstGeom>
          <a:noFill/>
          <a:ln>
            <a:noFill/>
          </a:ln>
        </p:spPr>
      </p:pic>
      <p:pic>
        <p:nvPicPr>
          <p:cNvPr id="139" name="Google Shape;139;p17"/>
          <p:cNvPicPr preferRelativeResize="0"/>
          <p:nvPr/>
        </p:nvPicPr>
        <p:blipFill>
          <a:blip r:embed="rId5">
            <a:alphaModFix/>
          </a:blip>
          <a:stretch>
            <a:fillRect/>
          </a:stretch>
        </p:blipFill>
        <p:spPr>
          <a:xfrm>
            <a:off x="535100" y="586225"/>
            <a:ext cx="5801024" cy="4342800"/>
          </a:xfrm>
          <a:prstGeom prst="rect">
            <a:avLst/>
          </a:prstGeom>
          <a:noFill/>
          <a:ln cap="flat" cmpd="sng" w="38100">
            <a:solidFill>
              <a:srgbClr val="FF000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8"/>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45" name="Google Shape;145;p18"/>
          <p:cNvSpPr txBox="1"/>
          <p:nvPr/>
        </p:nvSpPr>
        <p:spPr>
          <a:xfrm>
            <a:off x="-14100" y="0"/>
            <a:ext cx="9172200" cy="4959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666666"/>
                </a:solidFill>
                <a:latin typeface="Calibri"/>
                <a:ea typeface="Calibri"/>
                <a:cs typeface="Calibri"/>
                <a:sym typeface="Calibri"/>
              </a:rPr>
              <a:t> </a:t>
            </a:r>
            <a:r>
              <a:rPr b="1" lang="en-GB" sz="2400">
                <a:solidFill>
                  <a:srgbClr val="000000"/>
                </a:solidFill>
                <a:latin typeface="Trebuchet MS"/>
                <a:ea typeface="Trebuchet MS"/>
                <a:cs typeface="Trebuchet MS"/>
                <a:sym typeface="Trebuchet MS"/>
              </a:rPr>
              <a:t>Turn </a:t>
            </a:r>
            <a:r>
              <a:rPr b="1" lang="en-GB" sz="2400">
                <a:latin typeface="Trebuchet MS"/>
                <a:ea typeface="Trebuchet MS"/>
                <a:cs typeface="Trebuchet MS"/>
                <a:sym typeface="Trebuchet MS"/>
              </a:rPr>
              <a:t>to page 2: </a:t>
            </a:r>
            <a:r>
              <a:rPr lang="en-GB" sz="2400">
                <a:latin typeface="Trebuchet MS"/>
                <a:ea typeface="Trebuchet MS"/>
                <a:cs typeface="Trebuchet MS"/>
                <a:sym typeface="Trebuchet MS"/>
              </a:rPr>
              <a:t>We are going to fill in a scene summary.</a:t>
            </a:r>
            <a:endParaRPr sz="2400">
              <a:solidFill>
                <a:srgbClr val="000000"/>
              </a:solidFill>
              <a:latin typeface="Trebuchet MS"/>
              <a:ea typeface="Trebuchet MS"/>
              <a:cs typeface="Trebuchet MS"/>
              <a:sym typeface="Trebuchet MS"/>
            </a:endParaRPr>
          </a:p>
        </p:txBody>
      </p:sp>
      <p:pic>
        <p:nvPicPr>
          <p:cNvPr id="146" name="Google Shape;146;p18"/>
          <p:cNvPicPr preferRelativeResize="0"/>
          <p:nvPr/>
        </p:nvPicPr>
        <p:blipFill>
          <a:blip r:embed="rId4">
            <a:alphaModFix/>
          </a:blip>
          <a:stretch>
            <a:fillRect/>
          </a:stretch>
        </p:blipFill>
        <p:spPr>
          <a:xfrm>
            <a:off x="8648225" y="-40650"/>
            <a:ext cx="495775" cy="495775"/>
          </a:xfrm>
          <a:prstGeom prst="rect">
            <a:avLst/>
          </a:prstGeom>
          <a:noFill/>
          <a:ln>
            <a:noFill/>
          </a:ln>
        </p:spPr>
      </p:pic>
      <p:pic>
        <p:nvPicPr>
          <p:cNvPr id="147" name="Google Shape;147;p18"/>
          <p:cNvPicPr preferRelativeResize="0"/>
          <p:nvPr/>
        </p:nvPicPr>
        <p:blipFill>
          <a:blip r:embed="rId5">
            <a:alphaModFix/>
          </a:blip>
          <a:stretch>
            <a:fillRect/>
          </a:stretch>
        </p:blipFill>
        <p:spPr>
          <a:xfrm>
            <a:off x="152400" y="751750"/>
            <a:ext cx="8114746" cy="2924950"/>
          </a:xfrm>
          <a:prstGeom prst="rect">
            <a:avLst/>
          </a:prstGeom>
          <a:noFill/>
          <a:ln>
            <a:noFill/>
          </a:ln>
        </p:spPr>
      </p:pic>
      <p:sp>
        <p:nvSpPr>
          <p:cNvPr id="148" name="Google Shape;148;p18"/>
          <p:cNvSpPr txBox="1"/>
          <p:nvPr/>
        </p:nvSpPr>
        <p:spPr>
          <a:xfrm>
            <a:off x="961975" y="1665375"/>
            <a:ext cx="1810200" cy="128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rgbClr val="FF0000"/>
                </a:solidFill>
                <a:latin typeface="Caveat"/>
                <a:ea typeface="Caveat"/>
                <a:cs typeface="Caveat"/>
                <a:sym typeface="Caveat"/>
              </a:rPr>
              <a:t>Write your summary here</a:t>
            </a:r>
            <a:endParaRPr sz="2800">
              <a:solidFill>
                <a:srgbClr val="FF0000"/>
              </a:solidFill>
              <a:latin typeface="Caveat"/>
              <a:ea typeface="Caveat"/>
              <a:cs typeface="Caveat"/>
              <a:sym typeface="Cave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19"/>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54" name="Google Shape;154;p19"/>
          <p:cNvSpPr txBox="1"/>
          <p:nvPr>
            <p:ph type="ctrTitle"/>
          </p:nvPr>
        </p:nvSpPr>
        <p:spPr>
          <a:xfrm>
            <a:off x="0" y="0"/>
            <a:ext cx="9144000" cy="512700"/>
          </a:xfrm>
          <a:prstGeom prst="rect">
            <a:avLst/>
          </a:prstGeom>
          <a:solidFill>
            <a:schemeClr val="accent2"/>
          </a:solid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SzPts val="1500"/>
              <a:buNone/>
            </a:pPr>
            <a:r>
              <a:rPr lang="en-GB" sz="2700">
                <a:solidFill>
                  <a:srgbClr val="FFFFFF"/>
                </a:solidFill>
                <a:latin typeface="Trebuchet MS"/>
                <a:ea typeface="Trebuchet MS"/>
                <a:cs typeface="Trebuchet MS"/>
                <a:sym typeface="Trebuchet MS"/>
              </a:rPr>
              <a:t>End of lesson review quiz</a:t>
            </a:r>
            <a:endParaRPr sz="2700">
              <a:solidFill>
                <a:srgbClr val="FFFFFF"/>
              </a:solidFill>
              <a:latin typeface="Trebuchet MS"/>
              <a:ea typeface="Trebuchet MS"/>
              <a:cs typeface="Trebuchet MS"/>
              <a:sym typeface="Trebuchet MS"/>
            </a:endParaRPr>
          </a:p>
        </p:txBody>
      </p:sp>
      <p:graphicFrame>
        <p:nvGraphicFramePr>
          <p:cNvPr id="155" name="Google Shape;155;p19"/>
          <p:cNvGraphicFramePr/>
          <p:nvPr/>
        </p:nvGraphicFramePr>
        <p:xfrm>
          <a:off x="285760" y="623773"/>
          <a:ext cx="3000000" cy="3000000"/>
        </p:xfrm>
        <a:graphic>
          <a:graphicData uri="http://schemas.openxmlformats.org/drawingml/2006/table">
            <a:tbl>
              <a:tblPr bandRow="1" firstRow="1">
                <a:noFill/>
                <a:tableStyleId>{26885E05-53CE-4E42-972C-8426B34C75A2}</a:tableStyleId>
              </a:tblPr>
              <a:tblGrid>
                <a:gridCol w="720825"/>
                <a:gridCol w="7965325"/>
              </a:tblGrid>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1</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What weather do the witches meet in?</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2</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9D2E9"/>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What method is this?</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3</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Who are the witches planning to meet?</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4</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9D2E9"/>
                    </a:solidFill>
                  </a:tcPr>
                </a:tc>
                <a:tc>
                  <a:txBody>
                    <a:bodyPr/>
                    <a:lstStyle/>
                    <a:p>
                      <a:pPr indent="0" lvl="0" marL="0" rtl="0" algn="l">
                        <a:spcBef>
                          <a:spcPts val="0"/>
                        </a:spcBef>
                        <a:spcAft>
                          <a:spcPts val="0"/>
                        </a:spcAft>
                        <a:buClr>
                          <a:schemeClr val="dk1"/>
                        </a:buClr>
                        <a:buSzPts val="1100"/>
                        <a:buFont typeface="Arial"/>
                        <a:buNone/>
                      </a:pPr>
                      <a:r>
                        <a:rPr lang="en-GB" sz="2500">
                          <a:latin typeface="Trebuchet MS"/>
                          <a:ea typeface="Trebuchet MS"/>
                          <a:cs typeface="Trebuchet MS"/>
                          <a:sym typeface="Trebuchet MS"/>
                        </a:rPr>
                        <a:t>What must finish before they meet them?</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5</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“Fair is _______ and ________ is fair”</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bl>
          </a:graphicData>
        </a:graphic>
      </p:graphicFrame>
      <p:pic>
        <p:nvPicPr>
          <p:cNvPr id="156" name="Google Shape;156;p19"/>
          <p:cNvPicPr preferRelativeResize="0"/>
          <p:nvPr/>
        </p:nvPicPr>
        <p:blipFill>
          <a:blip r:embed="rId4">
            <a:alphaModFix/>
          </a:blip>
          <a:stretch>
            <a:fillRect/>
          </a:stretch>
        </p:blipFill>
        <p:spPr>
          <a:xfrm>
            <a:off x="6470100" y="3222497"/>
            <a:ext cx="628900" cy="628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0"/>
          <p:cNvPicPr preferRelativeResize="0"/>
          <p:nvPr/>
        </p:nvPicPr>
        <p:blipFill rotWithShape="1">
          <a:blip r:embed="rId3">
            <a:alphaModFix/>
          </a:blip>
          <a:srcRect b="0" l="0" r="0" t="0"/>
          <a:stretch/>
        </p:blipFill>
        <p:spPr>
          <a:xfrm>
            <a:off x="6749450" y="3725650"/>
            <a:ext cx="2324922" cy="1417850"/>
          </a:xfrm>
          <a:prstGeom prst="rect">
            <a:avLst/>
          </a:prstGeom>
          <a:noFill/>
          <a:ln>
            <a:noFill/>
          </a:ln>
        </p:spPr>
      </p:pic>
      <p:sp>
        <p:nvSpPr>
          <p:cNvPr id="162" name="Google Shape;162;p20"/>
          <p:cNvSpPr txBox="1"/>
          <p:nvPr>
            <p:ph type="ctrTitle"/>
          </p:nvPr>
        </p:nvSpPr>
        <p:spPr>
          <a:xfrm>
            <a:off x="0" y="0"/>
            <a:ext cx="9144000" cy="512700"/>
          </a:xfrm>
          <a:prstGeom prst="rect">
            <a:avLst/>
          </a:prstGeom>
          <a:solidFill>
            <a:schemeClr val="accent2"/>
          </a:solid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SzPts val="1500"/>
              <a:buNone/>
            </a:pPr>
            <a:r>
              <a:rPr lang="en-GB" sz="2700">
                <a:solidFill>
                  <a:srgbClr val="FFFFFF"/>
                </a:solidFill>
                <a:latin typeface="Trebuchet MS"/>
                <a:ea typeface="Trebuchet MS"/>
                <a:cs typeface="Trebuchet MS"/>
                <a:sym typeface="Trebuchet MS"/>
              </a:rPr>
              <a:t>End of lesson review quiz</a:t>
            </a:r>
            <a:endParaRPr sz="2700">
              <a:solidFill>
                <a:srgbClr val="FFFFFF"/>
              </a:solidFill>
              <a:latin typeface="Trebuchet MS"/>
              <a:ea typeface="Trebuchet MS"/>
              <a:cs typeface="Trebuchet MS"/>
              <a:sym typeface="Trebuchet MS"/>
            </a:endParaRPr>
          </a:p>
        </p:txBody>
      </p:sp>
      <p:graphicFrame>
        <p:nvGraphicFramePr>
          <p:cNvPr id="163" name="Google Shape;163;p20"/>
          <p:cNvGraphicFramePr/>
          <p:nvPr/>
        </p:nvGraphicFramePr>
        <p:xfrm>
          <a:off x="285760" y="623773"/>
          <a:ext cx="3000000" cy="3000000"/>
        </p:xfrm>
        <a:graphic>
          <a:graphicData uri="http://schemas.openxmlformats.org/drawingml/2006/table">
            <a:tbl>
              <a:tblPr bandRow="1" firstRow="1">
                <a:noFill/>
                <a:tableStyleId>{26885E05-53CE-4E42-972C-8426B34C75A2}</a:tableStyleId>
              </a:tblPr>
              <a:tblGrid>
                <a:gridCol w="720825"/>
                <a:gridCol w="7965325"/>
              </a:tblGrid>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1</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What weather do the witches meet in? </a:t>
                      </a:r>
                      <a:r>
                        <a:rPr i="1" lang="en-GB" sz="2500">
                          <a:solidFill>
                            <a:srgbClr val="FF0000"/>
                          </a:solidFill>
                          <a:latin typeface="Trebuchet MS"/>
                          <a:ea typeface="Trebuchet MS"/>
                          <a:cs typeface="Trebuchet MS"/>
                          <a:sym typeface="Trebuchet MS"/>
                        </a:rPr>
                        <a:t>Storm</a:t>
                      </a:r>
                      <a:endParaRPr i="1" sz="2500">
                        <a:solidFill>
                          <a:srgbClr val="FF0000"/>
                        </a:solidFill>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2</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9D2E9"/>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What method is this? </a:t>
                      </a:r>
                      <a:r>
                        <a:rPr i="1" lang="en-GB" sz="2500">
                          <a:solidFill>
                            <a:srgbClr val="FF0000"/>
                          </a:solidFill>
                          <a:latin typeface="Trebuchet MS"/>
                          <a:ea typeface="Trebuchet MS"/>
                          <a:cs typeface="Trebuchet MS"/>
                          <a:sym typeface="Trebuchet MS"/>
                        </a:rPr>
                        <a:t>Pathetic fallacy</a:t>
                      </a:r>
                      <a:endParaRPr i="1" sz="2500">
                        <a:solidFill>
                          <a:srgbClr val="FF0000"/>
                        </a:solidFill>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3</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Who are the witches planning to meet? </a:t>
                      </a:r>
                      <a:r>
                        <a:rPr i="1" lang="en-GB" sz="2500">
                          <a:solidFill>
                            <a:srgbClr val="FF0000"/>
                          </a:solidFill>
                          <a:latin typeface="Trebuchet MS"/>
                          <a:ea typeface="Trebuchet MS"/>
                          <a:cs typeface="Trebuchet MS"/>
                          <a:sym typeface="Trebuchet MS"/>
                        </a:rPr>
                        <a:t>Macbeth</a:t>
                      </a:r>
                      <a:endParaRPr i="1" sz="2500">
                        <a:solidFill>
                          <a:srgbClr val="FF0000"/>
                        </a:solidFill>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4</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9D2E9"/>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What must finish before they meet them? </a:t>
                      </a:r>
                      <a:r>
                        <a:rPr i="1" lang="en-GB" sz="2500">
                          <a:solidFill>
                            <a:srgbClr val="FF0000"/>
                          </a:solidFill>
                          <a:latin typeface="Trebuchet MS"/>
                          <a:ea typeface="Trebuchet MS"/>
                          <a:cs typeface="Trebuchet MS"/>
                          <a:sym typeface="Trebuchet MS"/>
                        </a:rPr>
                        <a:t>Battle</a:t>
                      </a:r>
                      <a:endParaRPr i="1" sz="2500">
                        <a:solidFill>
                          <a:srgbClr val="FF0000"/>
                        </a:solidFill>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2E9"/>
                    </a:solidFill>
                  </a:tcPr>
                </a:tc>
              </a:tr>
              <a:tr h="645525">
                <a:tc>
                  <a:txBody>
                    <a:bodyPr/>
                    <a:lstStyle/>
                    <a:p>
                      <a:pPr indent="0" lvl="0" marL="0" marR="0" rtl="0" algn="ctr">
                        <a:lnSpc>
                          <a:spcPct val="100000"/>
                        </a:lnSpc>
                        <a:spcBef>
                          <a:spcPts val="0"/>
                        </a:spcBef>
                        <a:spcAft>
                          <a:spcPts val="0"/>
                        </a:spcAft>
                        <a:buClr>
                          <a:srgbClr val="000000"/>
                        </a:buClr>
                        <a:buSzPts val="2400"/>
                        <a:buFont typeface="Arial"/>
                        <a:buNone/>
                      </a:pPr>
                      <a:r>
                        <a:rPr lang="en-GB" sz="3000" u="none" cap="none" strike="noStrike">
                          <a:latin typeface="Trebuchet MS"/>
                          <a:ea typeface="Trebuchet MS"/>
                          <a:cs typeface="Trebuchet MS"/>
                          <a:sym typeface="Trebuchet MS"/>
                        </a:rPr>
                        <a:t>5</a:t>
                      </a:r>
                      <a:endParaRPr sz="1700" u="none" cap="none" strike="noStrike">
                        <a:latin typeface="Trebuchet MS"/>
                        <a:ea typeface="Trebuchet MS"/>
                        <a:cs typeface="Trebuchet MS"/>
                        <a:sym typeface="Trebuchet MS"/>
                      </a:endParaRPr>
                    </a:p>
                  </a:txBody>
                  <a:tcPr marT="34300" marB="34300" marR="68600" marL="68600">
                    <a:lnL cap="flat" cmpd="sng" w="1270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rPr lang="en-GB" sz="2500">
                          <a:latin typeface="Trebuchet MS"/>
                          <a:ea typeface="Trebuchet MS"/>
                          <a:cs typeface="Trebuchet MS"/>
                          <a:sym typeface="Trebuchet MS"/>
                        </a:rPr>
                        <a:t>“Fair is </a:t>
                      </a:r>
                      <a:r>
                        <a:rPr i="1" lang="en-GB" sz="2500">
                          <a:solidFill>
                            <a:srgbClr val="FF0000"/>
                          </a:solidFill>
                          <a:latin typeface="Trebuchet MS"/>
                          <a:ea typeface="Trebuchet MS"/>
                          <a:cs typeface="Trebuchet MS"/>
                          <a:sym typeface="Trebuchet MS"/>
                        </a:rPr>
                        <a:t>foul</a:t>
                      </a:r>
                      <a:r>
                        <a:rPr lang="en-GB" sz="2500">
                          <a:latin typeface="Trebuchet MS"/>
                          <a:ea typeface="Trebuchet MS"/>
                          <a:cs typeface="Trebuchet MS"/>
                          <a:sym typeface="Trebuchet MS"/>
                        </a:rPr>
                        <a:t> and </a:t>
                      </a:r>
                      <a:r>
                        <a:rPr i="1" lang="en-GB" sz="2500">
                          <a:solidFill>
                            <a:srgbClr val="FF0000"/>
                          </a:solidFill>
                          <a:latin typeface="Trebuchet MS"/>
                          <a:ea typeface="Trebuchet MS"/>
                          <a:cs typeface="Trebuchet MS"/>
                          <a:sym typeface="Trebuchet MS"/>
                        </a:rPr>
                        <a:t>foul</a:t>
                      </a:r>
                      <a:r>
                        <a:rPr lang="en-GB" sz="2500">
                          <a:latin typeface="Trebuchet MS"/>
                          <a:ea typeface="Trebuchet MS"/>
                          <a:cs typeface="Trebuchet MS"/>
                          <a:sym typeface="Trebuchet MS"/>
                        </a:rPr>
                        <a:t> is fair”</a:t>
                      </a:r>
                      <a:endParaRPr sz="2500">
                        <a:latin typeface="Trebuchet MS"/>
                        <a:ea typeface="Trebuchet MS"/>
                        <a:cs typeface="Trebuchet MS"/>
                        <a:sym typeface="Trebuchet MS"/>
                      </a:endParaRPr>
                    </a:p>
                  </a:txBody>
                  <a:tcPr marT="19050" marB="19050" marR="19050" marL="190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bl>
          </a:graphicData>
        </a:graphic>
      </p:graphicFrame>
      <p:pic>
        <p:nvPicPr>
          <p:cNvPr id="164" name="Google Shape;164;p20"/>
          <p:cNvPicPr preferRelativeResize="0"/>
          <p:nvPr/>
        </p:nvPicPr>
        <p:blipFill>
          <a:blip r:embed="rId4">
            <a:alphaModFix/>
          </a:blip>
          <a:stretch>
            <a:fillRect/>
          </a:stretch>
        </p:blipFill>
        <p:spPr>
          <a:xfrm>
            <a:off x="6470100" y="3222497"/>
            <a:ext cx="628900" cy="628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iXL TRIP ppt 2016">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